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9" r:id="rId4"/>
  </p:sldIdLst>
  <p:sldSz cx="12192000" cy="6858000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E0FF"/>
    <a:srgbClr val="0000FF"/>
    <a:srgbClr val="FFE5E5"/>
    <a:srgbClr val="DCECD2"/>
    <a:srgbClr val="C7D4ED"/>
    <a:srgbClr val="FFF2CC"/>
    <a:srgbClr val="460000"/>
    <a:srgbClr val="FF5050"/>
    <a:srgbClr val="004350"/>
    <a:srgbClr val="0046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3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79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499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571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896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41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2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65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56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22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60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54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79DA3-ADF9-4B8A-87B9-898E2BE015F0}" type="datetimeFigureOut">
              <a:rPr lang="ko-KR" altLang="en-US" smtClean="0"/>
              <a:t>2019-02-01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52476-B13C-4132-882A-67EEC23FE5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17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3" Type="http://schemas.microsoft.com/office/2007/relationships/media" Target="../media/media2.mp4"/><Relationship Id="rId7" Type="http://schemas.microsoft.com/office/2007/relationships/media" Target="../media/media4.mp4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1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mp4"/><Relationship Id="rId13" Type="http://schemas.microsoft.com/office/2007/relationships/media" Target="../media/media11.mp4"/><Relationship Id="rId18" Type="http://schemas.openxmlformats.org/officeDocument/2006/relationships/image" Target="../media/image1.png"/><Relationship Id="rId3" Type="http://schemas.microsoft.com/office/2007/relationships/media" Target="../media/media6.mp4"/><Relationship Id="rId7" Type="http://schemas.microsoft.com/office/2007/relationships/media" Target="../media/media8.mp4"/><Relationship Id="rId12" Type="http://schemas.openxmlformats.org/officeDocument/2006/relationships/video" Target="../media/media10.mp4"/><Relationship Id="rId17" Type="http://schemas.openxmlformats.org/officeDocument/2006/relationships/image" Target="../media/image3.png"/><Relationship Id="rId2" Type="http://schemas.openxmlformats.org/officeDocument/2006/relationships/video" Target="../media/media5.mp4"/><Relationship Id="rId16" Type="http://schemas.openxmlformats.org/officeDocument/2006/relationships/image" Target="../media/image2.jpg"/><Relationship Id="rId20" Type="http://schemas.openxmlformats.org/officeDocument/2006/relationships/image" Target="../media/image5.png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microsoft.com/office/2007/relationships/media" Target="../media/media10.mp4"/><Relationship Id="rId5" Type="http://schemas.microsoft.com/office/2007/relationships/media" Target="../media/media7.mp4"/><Relationship Id="rId15" Type="http://schemas.openxmlformats.org/officeDocument/2006/relationships/slideLayout" Target="../slideLayouts/slideLayout7.xml"/><Relationship Id="rId10" Type="http://schemas.openxmlformats.org/officeDocument/2006/relationships/video" Target="../media/media9.mp4"/><Relationship Id="rId19" Type="http://schemas.openxmlformats.org/officeDocument/2006/relationships/image" Target="../media/image4.png"/><Relationship Id="rId4" Type="http://schemas.openxmlformats.org/officeDocument/2006/relationships/video" Target="../media/media6.mp4"/><Relationship Id="rId9" Type="http://schemas.microsoft.com/office/2007/relationships/media" Target="../media/media9.mp4"/><Relationship Id="rId14" Type="http://schemas.openxmlformats.org/officeDocument/2006/relationships/video" Target="../media/media1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92" y="3050991"/>
            <a:ext cx="3204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SKB_AI STB2 X NUGU</a:t>
            </a:r>
            <a:endParaRPr lang="ko-KR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95592" y="3497586"/>
            <a:ext cx="21820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/>
              <a:t>Beamforming </a:t>
            </a:r>
            <a:r>
              <a:rPr lang="ko-KR" altLang="en-US" sz="1050" dirty="0"/>
              <a:t>시나리오 제안 </a:t>
            </a:r>
            <a:r>
              <a:rPr lang="en-US" altLang="ko-KR" sz="1050" dirty="0"/>
              <a:t>v</a:t>
            </a:r>
            <a:r>
              <a:rPr lang="en-US" altLang="ko-KR" sz="700" dirty="0"/>
              <a:t>-0.4</a:t>
            </a:r>
            <a:endParaRPr lang="ko-KR" alt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395592" y="6056685"/>
            <a:ext cx="1252266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800" dirty="0"/>
              <a:t>SKT AI</a:t>
            </a:r>
            <a:r>
              <a:rPr lang="ko-KR" altLang="en-US" sz="800" dirty="0" err="1"/>
              <a:t>제품기획</a:t>
            </a:r>
            <a:r>
              <a:rPr lang="en-US" altLang="ko-KR" sz="800" dirty="0"/>
              <a:t>QC Cell</a:t>
            </a:r>
          </a:p>
          <a:p>
            <a:pPr>
              <a:lnSpc>
                <a:spcPct val="120000"/>
              </a:lnSpc>
            </a:pPr>
            <a:r>
              <a:rPr lang="en-US" altLang="ko-KR" sz="800" dirty="0"/>
              <a:t>19.02.07</a:t>
            </a:r>
            <a:endParaRPr lang="ko-KR" altLang="en-US" sz="800"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F83561D-C011-469B-B133-CBDC8D047D8F}"/>
              </a:ext>
            </a:extLst>
          </p:cNvPr>
          <p:cNvCxnSpPr/>
          <p:nvPr/>
        </p:nvCxnSpPr>
        <p:spPr>
          <a:xfrm>
            <a:off x="487680" y="3488877"/>
            <a:ext cx="29609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57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57343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TextBox 422">
            <a:extLst>
              <a:ext uri="{FF2B5EF4-FFF2-40B4-BE49-F238E27FC236}">
                <a16:creationId xmlns:a16="http://schemas.microsoft.com/office/drawing/2014/main" id="{362FCB17-534F-4674-A895-F1D72CE27BDE}"/>
              </a:ext>
            </a:extLst>
          </p:cNvPr>
          <p:cNvSpPr txBox="1"/>
          <p:nvPr/>
        </p:nvSpPr>
        <p:spPr>
          <a:xfrm>
            <a:off x="403205" y="708650"/>
            <a:ext cx="4172937" cy="103874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en-US" altLang="ko-KR" sz="1200" b="1" dirty="0"/>
              <a:t>Beamforming </a:t>
            </a:r>
            <a:r>
              <a:rPr lang="ko-KR" altLang="en-US" sz="1200" b="1" dirty="0"/>
              <a:t>방향 정의</a:t>
            </a:r>
            <a:endParaRPr lang="en-US" altLang="ko-KR" sz="1200" b="1" dirty="0"/>
          </a:p>
          <a:p>
            <a:pPr lvl="1">
              <a:spcAft>
                <a:spcPts val="600"/>
              </a:spcAft>
            </a:pPr>
            <a:r>
              <a:rPr lang="en-US" altLang="ko-KR" sz="1000" dirty="0"/>
              <a:t>- 360 ° </a:t>
            </a:r>
            <a:r>
              <a:rPr lang="ko-KR" altLang="en-US" sz="1000" dirty="0" err="1"/>
              <a:t>빔포밍</a:t>
            </a:r>
            <a:r>
              <a:rPr lang="ko-KR" altLang="en-US" sz="1000" dirty="0"/>
              <a:t> 사용 환경으로 </a:t>
            </a:r>
            <a:r>
              <a:rPr lang="ko-KR" altLang="en-US" sz="1000" dirty="0">
                <a:latin typeface="+mj-lt"/>
              </a:rPr>
              <a:t>총 </a:t>
            </a:r>
            <a:r>
              <a:rPr lang="en-US" altLang="ko-KR" sz="1000" dirty="0">
                <a:latin typeface="+mj-lt"/>
              </a:rPr>
              <a:t>7</a:t>
            </a:r>
            <a:r>
              <a:rPr lang="ko-KR" altLang="en-US" sz="1000" dirty="0">
                <a:latin typeface="+mj-lt"/>
              </a:rPr>
              <a:t>단계의 </a:t>
            </a:r>
            <a:r>
              <a:rPr lang="ko-KR" altLang="en-US" sz="1000" dirty="0" err="1">
                <a:latin typeface="+mj-lt"/>
              </a:rPr>
              <a:t>빔포밍</a:t>
            </a:r>
            <a:r>
              <a:rPr lang="ko-KR" altLang="en-US" sz="1000" dirty="0">
                <a:latin typeface="+mj-lt"/>
              </a:rPr>
              <a:t> 방향을 의미</a:t>
            </a:r>
            <a:endParaRPr lang="en-US" altLang="ko-KR" sz="1000" dirty="0">
              <a:latin typeface="+mj-lt"/>
            </a:endParaRPr>
          </a:p>
          <a:p>
            <a:pPr marL="285750" lvl="2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ko-KR" sz="1200" b="1" dirty="0"/>
              <a:t>Beamforming </a:t>
            </a:r>
            <a:r>
              <a:rPr lang="ko-KR" altLang="en-US" sz="1200" b="1" u="sng" dirty="0"/>
              <a:t>동작 시</a:t>
            </a:r>
            <a:r>
              <a:rPr lang="ko-KR" altLang="en-US" sz="1200" b="1" dirty="0"/>
              <a:t>의 </a:t>
            </a:r>
            <a:r>
              <a:rPr lang="en-US" altLang="ko-KR" sz="1200" b="1" dirty="0"/>
              <a:t>LED </a:t>
            </a:r>
            <a:r>
              <a:rPr lang="ko-KR" altLang="en-US" sz="1200" b="1" dirty="0"/>
              <a:t>개수</a:t>
            </a:r>
            <a:endParaRPr lang="en-US" altLang="ko-KR" sz="1200" b="1" dirty="0"/>
          </a:p>
          <a:p>
            <a:pPr marL="628650" lvl="1" indent="-1714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ko-KR" altLang="en-US" sz="1000" dirty="0"/>
              <a:t>총</a:t>
            </a:r>
            <a:r>
              <a:rPr lang="en-US" altLang="ko-KR" sz="1000" dirty="0"/>
              <a:t> 5</a:t>
            </a:r>
            <a:r>
              <a:rPr lang="ko-KR" altLang="en-US" sz="1000" dirty="0"/>
              <a:t>개 </a:t>
            </a:r>
            <a:r>
              <a:rPr lang="en-US" altLang="ko-KR" sz="1000" dirty="0"/>
              <a:t>(LED </a:t>
            </a:r>
            <a:r>
              <a:rPr lang="ko-KR" altLang="en-US" sz="1000" dirty="0"/>
              <a:t>개수는 패브릭의 투과율 등에 따라 변경 가능</a:t>
            </a:r>
            <a:r>
              <a:rPr lang="en-US" altLang="ko-KR" sz="1000" dirty="0"/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6580" y="2726555"/>
            <a:ext cx="19287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Wake-up </a:t>
            </a:r>
            <a:r>
              <a:rPr lang="ko-KR" altLang="en-US" sz="1100" b="1" dirty="0"/>
              <a:t>시의 </a:t>
            </a:r>
            <a:r>
              <a:rPr lang="ko-KR" altLang="en-US" sz="1100" b="1" dirty="0" err="1"/>
              <a:t>빔포밍</a:t>
            </a:r>
            <a:r>
              <a:rPr lang="ko-KR" altLang="en-US" sz="1100" b="1" dirty="0"/>
              <a:t> 방향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1430071" y="5088219"/>
            <a:ext cx="3645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0°</a:t>
            </a:r>
            <a:endParaRPr lang="ko-KR" altLang="en-US" sz="700" dirty="0"/>
          </a:p>
        </p:txBody>
      </p:sp>
      <p:sp>
        <p:nvSpPr>
          <p:cNvPr id="232" name="TextBox 231"/>
          <p:cNvSpPr txBox="1"/>
          <p:nvPr/>
        </p:nvSpPr>
        <p:spPr>
          <a:xfrm>
            <a:off x="1917873" y="4929773"/>
            <a:ext cx="4450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30°</a:t>
            </a:r>
            <a:endParaRPr lang="ko-KR" altLang="en-US" sz="700" dirty="0"/>
          </a:p>
        </p:txBody>
      </p:sp>
      <p:sp>
        <p:nvSpPr>
          <p:cNvPr id="233" name="TextBox 232"/>
          <p:cNvSpPr txBox="1"/>
          <p:nvPr/>
        </p:nvSpPr>
        <p:spPr>
          <a:xfrm>
            <a:off x="2267476" y="4571895"/>
            <a:ext cx="3659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60°</a:t>
            </a:r>
            <a:endParaRPr lang="ko-KR" altLang="en-US" sz="700" dirty="0"/>
          </a:p>
        </p:txBody>
      </p:sp>
      <p:sp>
        <p:nvSpPr>
          <p:cNvPr id="234" name="TextBox 233"/>
          <p:cNvSpPr txBox="1"/>
          <p:nvPr/>
        </p:nvSpPr>
        <p:spPr>
          <a:xfrm>
            <a:off x="2401712" y="4088031"/>
            <a:ext cx="34390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90°</a:t>
            </a:r>
            <a:endParaRPr lang="ko-KR" altLang="en-US" sz="700" dirty="0"/>
          </a:p>
        </p:txBody>
      </p:sp>
      <p:sp>
        <p:nvSpPr>
          <p:cNvPr id="235" name="TextBox 234"/>
          <p:cNvSpPr txBox="1"/>
          <p:nvPr/>
        </p:nvSpPr>
        <p:spPr>
          <a:xfrm>
            <a:off x="2276398" y="3622501"/>
            <a:ext cx="4014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120°</a:t>
            </a:r>
            <a:endParaRPr lang="ko-KR" altLang="en-US" sz="700" dirty="0"/>
          </a:p>
        </p:txBody>
      </p:sp>
      <p:sp>
        <p:nvSpPr>
          <p:cNvPr id="236" name="TextBox 235"/>
          <p:cNvSpPr txBox="1"/>
          <p:nvPr/>
        </p:nvSpPr>
        <p:spPr>
          <a:xfrm>
            <a:off x="1926073" y="3202210"/>
            <a:ext cx="4702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150°</a:t>
            </a:r>
            <a:endParaRPr lang="ko-KR" altLang="en-US" sz="700" dirty="0"/>
          </a:p>
        </p:txBody>
      </p:sp>
      <p:sp>
        <p:nvSpPr>
          <p:cNvPr id="237" name="TextBox 236"/>
          <p:cNvSpPr txBox="1"/>
          <p:nvPr/>
        </p:nvSpPr>
        <p:spPr>
          <a:xfrm>
            <a:off x="1390783" y="3098964"/>
            <a:ext cx="4205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180°</a:t>
            </a:r>
            <a:endParaRPr lang="ko-KR" altLang="en-US" sz="700" dirty="0"/>
          </a:p>
        </p:txBody>
      </p:sp>
      <p:sp>
        <p:nvSpPr>
          <p:cNvPr id="238" name="TextBox 237"/>
          <p:cNvSpPr txBox="1"/>
          <p:nvPr/>
        </p:nvSpPr>
        <p:spPr>
          <a:xfrm>
            <a:off x="353665" y="4088030"/>
            <a:ext cx="392680" cy="204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-90°</a:t>
            </a:r>
            <a:endParaRPr lang="ko-KR" altLang="en-US" sz="700" dirty="0"/>
          </a:p>
        </p:txBody>
      </p:sp>
      <p:sp>
        <p:nvSpPr>
          <p:cNvPr id="239" name="TextBox 238"/>
          <p:cNvSpPr txBox="1"/>
          <p:nvPr/>
        </p:nvSpPr>
        <p:spPr>
          <a:xfrm>
            <a:off x="489057" y="4571894"/>
            <a:ext cx="3649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-60°</a:t>
            </a:r>
            <a:endParaRPr lang="ko-KR" altLang="en-US" sz="700" dirty="0"/>
          </a:p>
        </p:txBody>
      </p:sp>
      <p:sp>
        <p:nvSpPr>
          <p:cNvPr id="240" name="TextBox 239"/>
          <p:cNvSpPr txBox="1"/>
          <p:nvPr/>
        </p:nvSpPr>
        <p:spPr>
          <a:xfrm>
            <a:off x="426791" y="3622502"/>
            <a:ext cx="434856" cy="206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-120°</a:t>
            </a:r>
            <a:endParaRPr lang="ko-KR" altLang="en-US" sz="700" dirty="0"/>
          </a:p>
        </p:txBody>
      </p:sp>
      <p:sp>
        <p:nvSpPr>
          <p:cNvPr id="241" name="TextBox 240"/>
          <p:cNvSpPr txBox="1"/>
          <p:nvPr/>
        </p:nvSpPr>
        <p:spPr>
          <a:xfrm>
            <a:off x="823995" y="4929773"/>
            <a:ext cx="37333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-30°</a:t>
            </a:r>
            <a:endParaRPr lang="ko-KR" altLang="en-US" sz="700" dirty="0"/>
          </a:p>
        </p:txBody>
      </p:sp>
      <p:sp>
        <p:nvSpPr>
          <p:cNvPr id="242" name="TextBox 241"/>
          <p:cNvSpPr txBox="1"/>
          <p:nvPr/>
        </p:nvSpPr>
        <p:spPr>
          <a:xfrm>
            <a:off x="906904" y="3202210"/>
            <a:ext cx="4476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-150°</a:t>
            </a:r>
            <a:endParaRPr lang="ko-KR" altLang="en-US" sz="700" dirty="0"/>
          </a:p>
        </p:txBody>
      </p:sp>
      <p:grpSp>
        <p:nvGrpSpPr>
          <p:cNvPr id="26" name="그룹 25"/>
          <p:cNvGrpSpPr/>
          <p:nvPr/>
        </p:nvGrpSpPr>
        <p:grpSpPr>
          <a:xfrm>
            <a:off x="662504" y="3310280"/>
            <a:ext cx="1784778" cy="1784778"/>
            <a:chOff x="573055" y="2174991"/>
            <a:chExt cx="2406023" cy="2406023"/>
          </a:xfrm>
        </p:grpSpPr>
        <p:grpSp>
          <p:nvGrpSpPr>
            <p:cNvPr id="25" name="그룹 24"/>
            <p:cNvGrpSpPr/>
            <p:nvPr/>
          </p:nvGrpSpPr>
          <p:grpSpPr>
            <a:xfrm>
              <a:off x="573055" y="2174991"/>
              <a:ext cx="2406023" cy="2406023"/>
              <a:chOff x="573055" y="2174991"/>
              <a:chExt cx="2406023" cy="2406023"/>
            </a:xfrm>
          </p:grpSpPr>
          <p:sp>
            <p:nvSpPr>
              <p:cNvPr id="220" name="타원 219"/>
              <p:cNvSpPr/>
              <p:nvPr/>
            </p:nvSpPr>
            <p:spPr>
              <a:xfrm>
                <a:off x="573055" y="2174991"/>
                <a:ext cx="2406023" cy="2406023"/>
              </a:xfrm>
              <a:prstGeom prst="ellipse">
                <a:avLst/>
              </a:prstGeom>
              <a:solidFill>
                <a:schemeClr val="bg1">
                  <a:lumMod val="85000"/>
                  <a:alpha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15" name="직선 연결선 214"/>
              <p:cNvCxnSpPr/>
              <p:nvPr/>
            </p:nvCxnSpPr>
            <p:spPr>
              <a:xfrm>
                <a:off x="1776067" y="2174991"/>
                <a:ext cx="0" cy="2406023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직선 연결선 216"/>
              <p:cNvCxnSpPr/>
              <p:nvPr/>
            </p:nvCxnSpPr>
            <p:spPr>
              <a:xfrm>
                <a:off x="573055" y="3378003"/>
                <a:ext cx="2406023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직선 연결선 221"/>
              <p:cNvCxnSpPr/>
              <p:nvPr/>
            </p:nvCxnSpPr>
            <p:spPr>
              <a:xfrm flipH="1">
                <a:off x="1152347" y="2352338"/>
                <a:ext cx="1248219" cy="204386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직선 연결선 223"/>
              <p:cNvCxnSpPr/>
              <p:nvPr/>
            </p:nvCxnSpPr>
            <p:spPr>
              <a:xfrm flipH="1">
                <a:off x="734344" y="2785300"/>
                <a:ext cx="2102659" cy="116870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직선 연결선 226"/>
              <p:cNvCxnSpPr/>
              <p:nvPr/>
            </p:nvCxnSpPr>
            <p:spPr>
              <a:xfrm flipH="1" flipV="1">
                <a:off x="736005" y="2790421"/>
                <a:ext cx="2077663" cy="1174041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직선 연결선 227"/>
              <p:cNvCxnSpPr/>
              <p:nvPr/>
            </p:nvCxnSpPr>
            <p:spPr>
              <a:xfrm flipH="1" flipV="1">
                <a:off x="1170355" y="2345967"/>
                <a:ext cx="1213950" cy="2068676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그룹 11"/>
            <p:cNvGrpSpPr/>
            <p:nvPr/>
          </p:nvGrpSpPr>
          <p:grpSpPr>
            <a:xfrm>
              <a:off x="633010" y="2245559"/>
              <a:ext cx="2260522" cy="2262568"/>
              <a:chOff x="633010" y="2245559"/>
              <a:chExt cx="2260522" cy="2262568"/>
            </a:xfrm>
          </p:grpSpPr>
          <p:sp>
            <p:nvSpPr>
              <p:cNvPr id="243" name="타원 242"/>
              <p:cNvSpPr/>
              <p:nvPr/>
            </p:nvSpPr>
            <p:spPr>
              <a:xfrm>
                <a:off x="1380339" y="3700507"/>
                <a:ext cx="791456" cy="807620"/>
              </a:xfrm>
              <a:custGeom>
                <a:avLst/>
                <a:gdLst>
                  <a:gd name="connsiteX0" fmla="*/ 0 w 791456"/>
                  <a:gd name="connsiteY0" fmla="*/ 198070 h 396140"/>
                  <a:gd name="connsiteX1" fmla="*/ 395728 w 791456"/>
                  <a:gd name="connsiteY1" fmla="*/ 0 h 396140"/>
                  <a:gd name="connsiteX2" fmla="*/ 791456 w 791456"/>
                  <a:gd name="connsiteY2" fmla="*/ 198070 h 396140"/>
                  <a:gd name="connsiteX3" fmla="*/ 395728 w 791456"/>
                  <a:gd name="connsiteY3" fmla="*/ 396140 h 396140"/>
                  <a:gd name="connsiteX4" fmla="*/ 0 w 791456"/>
                  <a:gd name="connsiteY4" fmla="*/ 198070 h 396140"/>
                  <a:gd name="connsiteX0" fmla="*/ 0 w 791456"/>
                  <a:gd name="connsiteY0" fmla="*/ 609550 h 807620"/>
                  <a:gd name="connsiteX1" fmla="*/ 395728 w 791456"/>
                  <a:gd name="connsiteY1" fmla="*/ 0 h 807620"/>
                  <a:gd name="connsiteX2" fmla="*/ 791456 w 791456"/>
                  <a:gd name="connsiteY2" fmla="*/ 609550 h 807620"/>
                  <a:gd name="connsiteX3" fmla="*/ 395728 w 791456"/>
                  <a:gd name="connsiteY3" fmla="*/ 807620 h 807620"/>
                  <a:gd name="connsiteX4" fmla="*/ 0 w 791456"/>
                  <a:gd name="connsiteY4" fmla="*/ 609550 h 80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1456" h="807620">
                    <a:moveTo>
                      <a:pt x="0" y="609550"/>
                    </a:moveTo>
                    <a:cubicBezTo>
                      <a:pt x="0" y="474947"/>
                      <a:pt x="177173" y="0"/>
                      <a:pt x="395728" y="0"/>
                    </a:cubicBezTo>
                    <a:cubicBezTo>
                      <a:pt x="614283" y="0"/>
                      <a:pt x="791456" y="500159"/>
                      <a:pt x="791456" y="609550"/>
                    </a:cubicBezTo>
                    <a:cubicBezTo>
                      <a:pt x="791456" y="718941"/>
                      <a:pt x="614283" y="807620"/>
                      <a:pt x="395728" y="807620"/>
                    </a:cubicBezTo>
                    <a:cubicBezTo>
                      <a:pt x="177173" y="807620"/>
                      <a:pt x="0" y="744153"/>
                      <a:pt x="0" y="609550"/>
                    </a:cubicBezTo>
                    <a:close/>
                  </a:path>
                </a:pathLst>
              </a:custGeom>
              <a:solidFill>
                <a:srgbClr val="C00000">
                  <a:alpha val="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7" name="그룹 6"/>
              <p:cNvGrpSpPr/>
              <p:nvPr/>
            </p:nvGrpSpPr>
            <p:grpSpPr>
              <a:xfrm>
                <a:off x="633010" y="2979203"/>
                <a:ext cx="2260522" cy="791456"/>
                <a:chOff x="633010" y="2979203"/>
                <a:chExt cx="2260522" cy="791456"/>
              </a:xfrm>
            </p:grpSpPr>
            <p:sp>
              <p:nvSpPr>
                <p:cNvPr id="114" name="타원 242"/>
                <p:cNvSpPr/>
                <p:nvPr/>
              </p:nvSpPr>
              <p:spPr>
                <a:xfrm rot="16200000">
                  <a:off x="2093994" y="2971121"/>
                  <a:ext cx="791456" cy="807620"/>
                </a:xfrm>
                <a:custGeom>
                  <a:avLst/>
                  <a:gdLst>
                    <a:gd name="connsiteX0" fmla="*/ 0 w 791456"/>
                    <a:gd name="connsiteY0" fmla="*/ 198070 h 396140"/>
                    <a:gd name="connsiteX1" fmla="*/ 395728 w 791456"/>
                    <a:gd name="connsiteY1" fmla="*/ 0 h 396140"/>
                    <a:gd name="connsiteX2" fmla="*/ 791456 w 791456"/>
                    <a:gd name="connsiteY2" fmla="*/ 198070 h 396140"/>
                    <a:gd name="connsiteX3" fmla="*/ 395728 w 791456"/>
                    <a:gd name="connsiteY3" fmla="*/ 396140 h 396140"/>
                    <a:gd name="connsiteX4" fmla="*/ 0 w 791456"/>
                    <a:gd name="connsiteY4" fmla="*/ 198070 h 396140"/>
                    <a:gd name="connsiteX0" fmla="*/ 0 w 791456"/>
                    <a:gd name="connsiteY0" fmla="*/ 609550 h 807620"/>
                    <a:gd name="connsiteX1" fmla="*/ 395728 w 791456"/>
                    <a:gd name="connsiteY1" fmla="*/ 0 h 807620"/>
                    <a:gd name="connsiteX2" fmla="*/ 791456 w 791456"/>
                    <a:gd name="connsiteY2" fmla="*/ 609550 h 807620"/>
                    <a:gd name="connsiteX3" fmla="*/ 395728 w 791456"/>
                    <a:gd name="connsiteY3" fmla="*/ 807620 h 807620"/>
                    <a:gd name="connsiteX4" fmla="*/ 0 w 791456"/>
                    <a:gd name="connsiteY4" fmla="*/ 609550 h 80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456" h="807620">
                      <a:moveTo>
                        <a:pt x="0" y="609550"/>
                      </a:moveTo>
                      <a:cubicBezTo>
                        <a:pt x="0" y="474947"/>
                        <a:pt x="177173" y="0"/>
                        <a:pt x="395728" y="0"/>
                      </a:cubicBezTo>
                      <a:cubicBezTo>
                        <a:pt x="614283" y="0"/>
                        <a:pt x="791456" y="500159"/>
                        <a:pt x="791456" y="609550"/>
                      </a:cubicBezTo>
                      <a:cubicBezTo>
                        <a:pt x="791456" y="718941"/>
                        <a:pt x="614283" y="807620"/>
                        <a:pt x="395728" y="807620"/>
                      </a:cubicBezTo>
                      <a:cubicBezTo>
                        <a:pt x="177173" y="807620"/>
                        <a:pt x="0" y="744153"/>
                        <a:pt x="0" y="609550"/>
                      </a:cubicBezTo>
                      <a:close/>
                    </a:path>
                  </a:pathLst>
                </a:custGeom>
                <a:solidFill>
                  <a:schemeClr val="accent4">
                    <a:alpha val="20000"/>
                  </a:schemeClr>
                </a:solidFill>
                <a:ln w="63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242"/>
                <p:cNvSpPr/>
                <p:nvPr/>
              </p:nvSpPr>
              <p:spPr>
                <a:xfrm rot="5400000">
                  <a:off x="641092" y="2971121"/>
                  <a:ext cx="791456" cy="807620"/>
                </a:xfrm>
                <a:custGeom>
                  <a:avLst/>
                  <a:gdLst>
                    <a:gd name="connsiteX0" fmla="*/ 0 w 791456"/>
                    <a:gd name="connsiteY0" fmla="*/ 198070 h 396140"/>
                    <a:gd name="connsiteX1" fmla="*/ 395728 w 791456"/>
                    <a:gd name="connsiteY1" fmla="*/ 0 h 396140"/>
                    <a:gd name="connsiteX2" fmla="*/ 791456 w 791456"/>
                    <a:gd name="connsiteY2" fmla="*/ 198070 h 396140"/>
                    <a:gd name="connsiteX3" fmla="*/ 395728 w 791456"/>
                    <a:gd name="connsiteY3" fmla="*/ 396140 h 396140"/>
                    <a:gd name="connsiteX4" fmla="*/ 0 w 791456"/>
                    <a:gd name="connsiteY4" fmla="*/ 198070 h 396140"/>
                    <a:gd name="connsiteX0" fmla="*/ 0 w 791456"/>
                    <a:gd name="connsiteY0" fmla="*/ 609550 h 807620"/>
                    <a:gd name="connsiteX1" fmla="*/ 395728 w 791456"/>
                    <a:gd name="connsiteY1" fmla="*/ 0 h 807620"/>
                    <a:gd name="connsiteX2" fmla="*/ 791456 w 791456"/>
                    <a:gd name="connsiteY2" fmla="*/ 609550 h 807620"/>
                    <a:gd name="connsiteX3" fmla="*/ 395728 w 791456"/>
                    <a:gd name="connsiteY3" fmla="*/ 807620 h 807620"/>
                    <a:gd name="connsiteX4" fmla="*/ 0 w 791456"/>
                    <a:gd name="connsiteY4" fmla="*/ 609550 h 80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456" h="807620">
                      <a:moveTo>
                        <a:pt x="0" y="609550"/>
                      </a:moveTo>
                      <a:cubicBezTo>
                        <a:pt x="0" y="474947"/>
                        <a:pt x="177173" y="0"/>
                        <a:pt x="395728" y="0"/>
                      </a:cubicBezTo>
                      <a:cubicBezTo>
                        <a:pt x="614283" y="0"/>
                        <a:pt x="791456" y="500159"/>
                        <a:pt x="791456" y="609550"/>
                      </a:cubicBezTo>
                      <a:cubicBezTo>
                        <a:pt x="791456" y="718941"/>
                        <a:pt x="614283" y="807620"/>
                        <a:pt x="395728" y="807620"/>
                      </a:cubicBezTo>
                      <a:cubicBezTo>
                        <a:pt x="177173" y="807620"/>
                        <a:pt x="0" y="744153"/>
                        <a:pt x="0" y="609550"/>
                      </a:cubicBezTo>
                      <a:close/>
                    </a:path>
                  </a:pathLst>
                </a:custGeom>
                <a:solidFill>
                  <a:schemeClr val="accent4">
                    <a:alpha val="20000"/>
                  </a:schemeClr>
                </a:solidFill>
                <a:ln w="63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0" name="그룹 9"/>
              <p:cNvGrpSpPr/>
              <p:nvPr/>
            </p:nvGrpSpPr>
            <p:grpSpPr>
              <a:xfrm>
                <a:off x="735363" y="2637056"/>
                <a:ext cx="2085796" cy="1483964"/>
                <a:chOff x="735363" y="2626896"/>
                <a:chExt cx="2085796" cy="1483964"/>
              </a:xfrm>
            </p:grpSpPr>
            <p:grpSp>
              <p:nvGrpSpPr>
                <p:cNvPr id="9" name="그룹 8"/>
                <p:cNvGrpSpPr/>
                <p:nvPr/>
              </p:nvGrpSpPr>
              <p:grpSpPr>
                <a:xfrm>
                  <a:off x="735363" y="3319404"/>
                  <a:ext cx="2085796" cy="791456"/>
                  <a:chOff x="725203" y="3334644"/>
                  <a:chExt cx="2085796" cy="791456"/>
                </a:xfrm>
              </p:grpSpPr>
              <p:sp>
                <p:nvSpPr>
                  <p:cNvPr id="254" name="타원 242"/>
                  <p:cNvSpPr/>
                  <p:nvPr/>
                </p:nvSpPr>
                <p:spPr>
                  <a:xfrm rot="18000000">
                    <a:off x="2011461" y="3326562"/>
                    <a:ext cx="791456" cy="807620"/>
                  </a:xfrm>
                  <a:custGeom>
                    <a:avLst/>
                    <a:gdLst>
                      <a:gd name="connsiteX0" fmla="*/ 0 w 791456"/>
                      <a:gd name="connsiteY0" fmla="*/ 198070 h 396140"/>
                      <a:gd name="connsiteX1" fmla="*/ 395728 w 791456"/>
                      <a:gd name="connsiteY1" fmla="*/ 0 h 396140"/>
                      <a:gd name="connsiteX2" fmla="*/ 791456 w 791456"/>
                      <a:gd name="connsiteY2" fmla="*/ 198070 h 396140"/>
                      <a:gd name="connsiteX3" fmla="*/ 395728 w 791456"/>
                      <a:gd name="connsiteY3" fmla="*/ 396140 h 396140"/>
                      <a:gd name="connsiteX4" fmla="*/ 0 w 791456"/>
                      <a:gd name="connsiteY4" fmla="*/ 198070 h 396140"/>
                      <a:gd name="connsiteX0" fmla="*/ 0 w 791456"/>
                      <a:gd name="connsiteY0" fmla="*/ 609550 h 807620"/>
                      <a:gd name="connsiteX1" fmla="*/ 395728 w 791456"/>
                      <a:gd name="connsiteY1" fmla="*/ 0 h 807620"/>
                      <a:gd name="connsiteX2" fmla="*/ 791456 w 791456"/>
                      <a:gd name="connsiteY2" fmla="*/ 609550 h 807620"/>
                      <a:gd name="connsiteX3" fmla="*/ 395728 w 791456"/>
                      <a:gd name="connsiteY3" fmla="*/ 807620 h 807620"/>
                      <a:gd name="connsiteX4" fmla="*/ 0 w 791456"/>
                      <a:gd name="connsiteY4" fmla="*/ 609550 h 807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1456" h="807620">
                        <a:moveTo>
                          <a:pt x="0" y="609550"/>
                        </a:moveTo>
                        <a:cubicBezTo>
                          <a:pt x="0" y="474947"/>
                          <a:pt x="177173" y="0"/>
                          <a:pt x="395728" y="0"/>
                        </a:cubicBezTo>
                        <a:cubicBezTo>
                          <a:pt x="614283" y="0"/>
                          <a:pt x="791456" y="500159"/>
                          <a:pt x="791456" y="609550"/>
                        </a:cubicBezTo>
                        <a:cubicBezTo>
                          <a:pt x="791456" y="718941"/>
                          <a:pt x="614283" y="807620"/>
                          <a:pt x="395728" y="807620"/>
                        </a:cubicBezTo>
                        <a:cubicBezTo>
                          <a:pt x="177173" y="807620"/>
                          <a:pt x="0" y="744153"/>
                          <a:pt x="0" y="60955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alpha val="2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58" name="타원 242"/>
                  <p:cNvSpPr/>
                  <p:nvPr/>
                </p:nvSpPr>
                <p:spPr>
                  <a:xfrm rot="3600000">
                    <a:off x="733285" y="3326562"/>
                    <a:ext cx="791456" cy="807620"/>
                  </a:xfrm>
                  <a:custGeom>
                    <a:avLst/>
                    <a:gdLst>
                      <a:gd name="connsiteX0" fmla="*/ 0 w 791456"/>
                      <a:gd name="connsiteY0" fmla="*/ 198070 h 396140"/>
                      <a:gd name="connsiteX1" fmla="*/ 395728 w 791456"/>
                      <a:gd name="connsiteY1" fmla="*/ 0 h 396140"/>
                      <a:gd name="connsiteX2" fmla="*/ 791456 w 791456"/>
                      <a:gd name="connsiteY2" fmla="*/ 198070 h 396140"/>
                      <a:gd name="connsiteX3" fmla="*/ 395728 w 791456"/>
                      <a:gd name="connsiteY3" fmla="*/ 396140 h 396140"/>
                      <a:gd name="connsiteX4" fmla="*/ 0 w 791456"/>
                      <a:gd name="connsiteY4" fmla="*/ 198070 h 396140"/>
                      <a:gd name="connsiteX0" fmla="*/ 0 w 791456"/>
                      <a:gd name="connsiteY0" fmla="*/ 609550 h 807620"/>
                      <a:gd name="connsiteX1" fmla="*/ 395728 w 791456"/>
                      <a:gd name="connsiteY1" fmla="*/ 0 h 807620"/>
                      <a:gd name="connsiteX2" fmla="*/ 791456 w 791456"/>
                      <a:gd name="connsiteY2" fmla="*/ 609550 h 807620"/>
                      <a:gd name="connsiteX3" fmla="*/ 395728 w 791456"/>
                      <a:gd name="connsiteY3" fmla="*/ 807620 h 807620"/>
                      <a:gd name="connsiteX4" fmla="*/ 0 w 791456"/>
                      <a:gd name="connsiteY4" fmla="*/ 609550 h 807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1456" h="807620">
                        <a:moveTo>
                          <a:pt x="0" y="609550"/>
                        </a:moveTo>
                        <a:cubicBezTo>
                          <a:pt x="0" y="474947"/>
                          <a:pt x="177173" y="0"/>
                          <a:pt x="395728" y="0"/>
                        </a:cubicBezTo>
                        <a:cubicBezTo>
                          <a:pt x="614283" y="0"/>
                          <a:pt x="791456" y="500159"/>
                          <a:pt x="791456" y="609550"/>
                        </a:cubicBezTo>
                        <a:cubicBezTo>
                          <a:pt x="791456" y="718941"/>
                          <a:pt x="614283" y="807620"/>
                          <a:pt x="395728" y="807620"/>
                        </a:cubicBezTo>
                        <a:cubicBezTo>
                          <a:pt x="177173" y="807620"/>
                          <a:pt x="0" y="744153"/>
                          <a:pt x="0" y="60955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alpha val="2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8" name="그룹 7"/>
                <p:cNvGrpSpPr/>
                <p:nvPr/>
              </p:nvGrpSpPr>
              <p:grpSpPr>
                <a:xfrm>
                  <a:off x="735363" y="2626896"/>
                  <a:ext cx="2085796" cy="791456"/>
                  <a:chOff x="725203" y="2621816"/>
                  <a:chExt cx="2085796" cy="791456"/>
                </a:xfrm>
              </p:grpSpPr>
              <p:sp>
                <p:nvSpPr>
                  <p:cNvPr id="119" name="타원 242"/>
                  <p:cNvSpPr/>
                  <p:nvPr/>
                </p:nvSpPr>
                <p:spPr>
                  <a:xfrm rot="7200000">
                    <a:off x="733285" y="2613734"/>
                    <a:ext cx="791456" cy="807620"/>
                  </a:xfrm>
                  <a:custGeom>
                    <a:avLst/>
                    <a:gdLst>
                      <a:gd name="connsiteX0" fmla="*/ 0 w 791456"/>
                      <a:gd name="connsiteY0" fmla="*/ 198070 h 396140"/>
                      <a:gd name="connsiteX1" fmla="*/ 395728 w 791456"/>
                      <a:gd name="connsiteY1" fmla="*/ 0 h 396140"/>
                      <a:gd name="connsiteX2" fmla="*/ 791456 w 791456"/>
                      <a:gd name="connsiteY2" fmla="*/ 198070 h 396140"/>
                      <a:gd name="connsiteX3" fmla="*/ 395728 w 791456"/>
                      <a:gd name="connsiteY3" fmla="*/ 396140 h 396140"/>
                      <a:gd name="connsiteX4" fmla="*/ 0 w 791456"/>
                      <a:gd name="connsiteY4" fmla="*/ 198070 h 396140"/>
                      <a:gd name="connsiteX0" fmla="*/ 0 w 791456"/>
                      <a:gd name="connsiteY0" fmla="*/ 609550 h 807620"/>
                      <a:gd name="connsiteX1" fmla="*/ 395728 w 791456"/>
                      <a:gd name="connsiteY1" fmla="*/ 0 h 807620"/>
                      <a:gd name="connsiteX2" fmla="*/ 791456 w 791456"/>
                      <a:gd name="connsiteY2" fmla="*/ 609550 h 807620"/>
                      <a:gd name="connsiteX3" fmla="*/ 395728 w 791456"/>
                      <a:gd name="connsiteY3" fmla="*/ 807620 h 807620"/>
                      <a:gd name="connsiteX4" fmla="*/ 0 w 791456"/>
                      <a:gd name="connsiteY4" fmla="*/ 609550 h 807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1456" h="807620">
                        <a:moveTo>
                          <a:pt x="0" y="609550"/>
                        </a:moveTo>
                        <a:cubicBezTo>
                          <a:pt x="0" y="474947"/>
                          <a:pt x="177173" y="0"/>
                          <a:pt x="395728" y="0"/>
                        </a:cubicBezTo>
                        <a:cubicBezTo>
                          <a:pt x="614283" y="0"/>
                          <a:pt x="791456" y="500159"/>
                          <a:pt x="791456" y="609550"/>
                        </a:cubicBezTo>
                        <a:cubicBezTo>
                          <a:pt x="791456" y="718941"/>
                          <a:pt x="614283" y="807620"/>
                          <a:pt x="395728" y="807620"/>
                        </a:cubicBezTo>
                        <a:cubicBezTo>
                          <a:pt x="177173" y="807620"/>
                          <a:pt x="0" y="744153"/>
                          <a:pt x="0" y="60955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alpha val="2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0" name="타원 242"/>
                  <p:cNvSpPr/>
                  <p:nvPr/>
                </p:nvSpPr>
                <p:spPr>
                  <a:xfrm rot="14400000">
                    <a:off x="2011461" y="2613734"/>
                    <a:ext cx="791456" cy="807620"/>
                  </a:xfrm>
                  <a:custGeom>
                    <a:avLst/>
                    <a:gdLst>
                      <a:gd name="connsiteX0" fmla="*/ 0 w 791456"/>
                      <a:gd name="connsiteY0" fmla="*/ 198070 h 396140"/>
                      <a:gd name="connsiteX1" fmla="*/ 395728 w 791456"/>
                      <a:gd name="connsiteY1" fmla="*/ 0 h 396140"/>
                      <a:gd name="connsiteX2" fmla="*/ 791456 w 791456"/>
                      <a:gd name="connsiteY2" fmla="*/ 198070 h 396140"/>
                      <a:gd name="connsiteX3" fmla="*/ 395728 w 791456"/>
                      <a:gd name="connsiteY3" fmla="*/ 396140 h 396140"/>
                      <a:gd name="connsiteX4" fmla="*/ 0 w 791456"/>
                      <a:gd name="connsiteY4" fmla="*/ 198070 h 396140"/>
                      <a:gd name="connsiteX0" fmla="*/ 0 w 791456"/>
                      <a:gd name="connsiteY0" fmla="*/ 609550 h 807620"/>
                      <a:gd name="connsiteX1" fmla="*/ 395728 w 791456"/>
                      <a:gd name="connsiteY1" fmla="*/ 0 h 807620"/>
                      <a:gd name="connsiteX2" fmla="*/ 791456 w 791456"/>
                      <a:gd name="connsiteY2" fmla="*/ 609550 h 807620"/>
                      <a:gd name="connsiteX3" fmla="*/ 395728 w 791456"/>
                      <a:gd name="connsiteY3" fmla="*/ 807620 h 807620"/>
                      <a:gd name="connsiteX4" fmla="*/ 0 w 791456"/>
                      <a:gd name="connsiteY4" fmla="*/ 609550 h 807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1456" h="807620">
                        <a:moveTo>
                          <a:pt x="0" y="609550"/>
                        </a:moveTo>
                        <a:cubicBezTo>
                          <a:pt x="0" y="474947"/>
                          <a:pt x="177173" y="0"/>
                          <a:pt x="395728" y="0"/>
                        </a:cubicBezTo>
                        <a:cubicBezTo>
                          <a:pt x="614283" y="0"/>
                          <a:pt x="791456" y="500159"/>
                          <a:pt x="791456" y="609550"/>
                        </a:cubicBezTo>
                        <a:cubicBezTo>
                          <a:pt x="791456" y="718941"/>
                          <a:pt x="614283" y="807620"/>
                          <a:pt x="395728" y="807620"/>
                        </a:cubicBezTo>
                        <a:cubicBezTo>
                          <a:pt x="177173" y="807620"/>
                          <a:pt x="0" y="744153"/>
                          <a:pt x="0" y="609550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alpha val="2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261" name="그룹 260"/>
              <p:cNvGrpSpPr/>
              <p:nvPr/>
            </p:nvGrpSpPr>
            <p:grpSpPr>
              <a:xfrm>
                <a:off x="1024726" y="3589512"/>
                <a:ext cx="1516358" cy="812741"/>
                <a:chOff x="1024727" y="4200937"/>
                <a:chExt cx="1516358" cy="812741"/>
              </a:xfrm>
              <a:solidFill>
                <a:schemeClr val="accent6">
                  <a:alpha val="20000"/>
                </a:schemeClr>
              </a:solidFill>
            </p:grpSpPr>
            <p:sp>
              <p:nvSpPr>
                <p:cNvPr id="253" name="타원 242"/>
                <p:cNvSpPr/>
                <p:nvPr/>
              </p:nvSpPr>
              <p:spPr>
                <a:xfrm rot="19800000">
                  <a:off x="1749629" y="4200937"/>
                  <a:ext cx="791456" cy="807620"/>
                </a:xfrm>
                <a:custGeom>
                  <a:avLst/>
                  <a:gdLst>
                    <a:gd name="connsiteX0" fmla="*/ 0 w 791456"/>
                    <a:gd name="connsiteY0" fmla="*/ 198070 h 396140"/>
                    <a:gd name="connsiteX1" fmla="*/ 395728 w 791456"/>
                    <a:gd name="connsiteY1" fmla="*/ 0 h 396140"/>
                    <a:gd name="connsiteX2" fmla="*/ 791456 w 791456"/>
                    <a:gd name="connsiteY2" fmla="*/ 198070 h 396140"/>
                    <a:gd name="connsiteX3" fmla="*/ 395728 w 791456"/>
                    <a:gd name="connsiteY3" fmla="*/ 396140 h 396140"/>
                    <a:gd name="connsiteX4" fmla="*/ 0 w 791456"/>
                    <a:gd name="connsiteY4" fmla="*/ 198070 h 396140"/>
                    <a:gd name="connsiteX0" fmla="*/ 0 w 791456"/>
                    <a:gd name="connsiteY0" fmla="*/ 609550 h 807620"/>
                    <a:gd name="connsiteX1" fmla="*/ 395728 w 791456"/>
                    <a:gd name="connsiteY1" fmla="*/ 0 h 807620"/>
                    <a:gd name="connsiteX2" fmla="*/ 791456 w 791456"/>
                    <a:gd name="connsiteY2" fmla="*/ 609550 h 807620"/>
                    <a:gd name="connsiteX3" fmla="*/ 395728 w 791456"/>
                    <a:gd name="connsiteY3" fmla="*/ 807620 h 807620"/>
                    <a:gd name="connsiteX4" fmla="*/ 0 w 791456"/>
                    <a:gd name="connsiteY4" fmla="*/ 609550 h 80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456" h="807620">
                      <a:moveTo>
                        <a:pt x="0" y="609550"/>
                      </a:moveTo>
                      <a:cubicBezTo>
                        <a:pt x="0" y="474947"/>
                        <a:pt x="177173" y="0"/>
                        <a:pt x="395728" y="0"/>
                      </a:cubicBezTo>
                      <a:cubicBezTo>
                        <a:pt x="614283" y="0"/>
                        <a:pt x="791456" y="500159"/>
                        <a:pt x="791456" y="609550"/>
                      </a:cubicBezTo>
                      <a:cubicBezTo>
                        <a:pt x="791456" y="718941"/>
                        <a:pt x="614283" y="807620"/>
                        <a:pt x="395728" y="807620"/>
                      </a:cubicBezTo>
                      <a:cubicBezTo>
                        <a:pt x="177173" y="807620"/>
                        <a:pt x="0" y="744153"/>
                        <a:pt x="0" y="609550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6" name="타원 242"/>
                <p:cNvSpPr/>
                <p:nvPr/>
              </p:nvSpPr>
              <p:spPr>
                <a:xfrm rot="1800000">
                  <a:off x="1024727" y="4206058"/>
                  <a:ext cx="791456" cy="807620"/>
                </a:xfrm>
                <a:custGeom>
                  <a:avLst/>
                  <a:gdLst>
                    <a:gd name="connsiteX0" fmla="*/ 0 w 791456"/>
                    <a:gd name="connsiteY0" fmla="*/ 198070 h 396140"/>
                    <a:gd name="connsiteX1" fmla="*/ 395728 w 791456"/>
                    <a:gd name="connsiteY1" fmla="*/ 0 h 396140"/>
                    <a:gd name="connsiteX2" fmla="*/ 791456 w 791456"/>
                    <a:gd name="connsiteY2" fmla="*/ 198070 h 396140"/>
                    <a:gd name="connsiteX3" fmla="*/ 395728 w 791456"/>
                    <a:gd name="connsiteY3" fmla="*/ 396140 h 396140"/>
                    <a:gd name="connsiteX4" fmla="*/ 0 w 791456"/>
                    <a:gd name="connsiteY4" fmla="*/ 198070 h 396140"/>
                    <a:gd name="connsiteX0" fmla="*/ 0 w 791456"/>
                    <a:gd name="connsiteY0" fmla="*/ 609550 h 807620"/>
                    <a:gd name="connsiteX1" fmla="*/ 395728 w 791456"/>
                    <a:gd name="connsiteY1" fmla="*/ 0 h 807620"/>
                    <a:gd name="connsiteX2" fmla="*/ 791456 w 791456"/>
                    <a:gd name="connsiteY2" fmla="*/ 609550 h 807620"/>
                    <a:gd name="connsiteX3" fmla="*/ 395728 w 791456"/>
                    <a:gd name="connsiteY3" fmla="*/ 807620 h 807620"/>
                    <a:gd name="connsiteX4" fmla="*/ 0 w 791456"/>
                    <a:gd name="connsiteY4" fmla="*/ 609550 h 80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456" h="807620">
                      <a:moveTo>
                        <a:pt x="0" y="609550"/>
                      </a:moveTo>
                      <a:cubicBezTo>
                        <a:pt x="0" y="474947"/>
                        <a:pt x="177173" y="0"/>
                        <a:pt x="395728" y="0"/>
                      </a:cubicBezTo>
                      <a:cubicBezTo>
                        <a:pt x="614283" y="0"/>
                        <a:pt x="791456" y="500159"/>
                        <a:pt x="791456" y="609550"/>
                      </a:cubicBezTo>
                      <a:cubicBezTo>
                        <a:pt x="791456" y="718941"/>
                        <a:pt x="614283" y="807620"/>
                        <a:pt x="395728" y="807620"/>
                      </a:cubicBezTo>
                      <a:cubicBezTo>
                        <a:pt x="177173" y="807620"/>
                        <a:pt x="0" y="744153"/>
                        <a:pt x="0" y="609550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2" name="그룹 121"/>
              <p:cNvGrpSpPr/>
              <p:nvPr/>
            </p:nvGrpSpPr>
            <p:grpSpPr>
              <a:xfrm rot="10800000">
                <a:off x="1024727" y="2353249"/>
                <a:ext cx="1516359" cy="812741"/>
                <a:chOff x="1024726" y="4200937"/>
                <a:chExt cx="1516359" cy="812741"/>
              </a:xfrm>
              <a:solidFill>
                <a:schemeClr val="accent6">
                  <a:alpha val="20000"/>
                </a:schemeClr>
              </a:solidFill>
            </p:grpSpPr>
            <p:sp>
              <p:nvSpPr>
                <p:cNvPr id="123" name="타원 242"/>
                <p:cNvSpPr/>
                <p:nvPr/>
              </p:nvSpPr>
              <p:spPr>
                <a:xfrm rot="19800000">
                  <a:off x="1749629" y="4200937"/>
                  <a:ext cx="791456" cy="807620"/>
                </a:xfrm>
                <a:custGeom>
                  <a:avLst/>
                  <a:gdLst>
                    <a:gd name="connsiteX0" fmla="*/ 0 w 791456"/>
                    <a:gd name="connsiteY0" fmla="*/ 198070 h 396140"/>
                    <a:gd name="connsiteX1" fmla="*/ 395728 w 791456"/>
                    <a:gd name="connsiteY1" fmla="*/ 0 h 396140"/>
                    <a:gd name="connsiteX2" fmla="*/ 791456 w 791456"/>
                    <a:gd name="connsiteY2" fmla="*/ 198070 h 396140"/>
                    <a:gd name="connsiteX3" fmla="*/ 395728 w 791456"/>
                    <a:gd name="connsiteY3" fmla="*/ 396140 h 396140"/>
                    <a:gd name="connsiteX4" fmla="*/ 0 w 791456"/>
                    <a:gd name="connsiteY4" fmla="*/ 198070 h 396140"/>
                    <a:gd name="connsiteX0" fmla="*/ 0 w 791456"/>
                    <a:gd name="connsiteY0" fmla="*/ 609550 h 807620"/>
                    <a:gd name="connsiteX1" fmla="*/ 395728 w 791456"/>
                    <a:gd name="connsiteY1" fmla="*/ 0 h 807620"/>
                    <a:gd name="connsiteX2" fmla="*/ 791456 w 791456"/>
                    <a:gd name="connsiteY2" fmla="*/ 609550 h 807620"/>
                    <a:gd name="connsiteX3" fmla="*/ 395728 w 791456"/>
                    <a:gd name="connsiteY3" fmla="*/ 807620 h 807620"/>
                    <a:gd name="connsiteX4" fmla="*/ 0 w 791456"/>
                    <a:gd name="connsiteY4" fmla="*/ 609550 h 80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456" h="807620">
                      <a:moveTo>
                        <a:pt x="0" y="609550"/>
                      </a:moveTo>
                      <a:cubicBezTo>
                        <a:pt x="0" y="474947"/>
                        <a:pt x="177173" y="0"/>
                        <a:pt x="395728" y="0"/>
                      </a:cubicBezTo>
                      <a:cubicBezTo>
                        <a:pt x="614283" y="0"/>
                        <a:pt x="791456" y="500159"/>
                        <a:pt x="791456" y="609550"/>
                      </a:cubicBezTo>
                      <a:cubicBezTo>
                        <a:pt x="791456" y="718941"/>
                        <a:pt x="614283" y="807620"/>
                        <a:pt x="395728" y="807620"/>
                      </a:cubicBezTo>
                      <a:cubicBezTo>
                        <a:pt x="177173" y="807620"/>
                        <a:pt x="0" y="744153"/>
                        <a:pt x="0" y="609550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4" name="타원 242"/>
                <p:cNvSpPr/>
                <p:nvPr/>
              </p:nvSpPr>
              <p:spPr>
                <a:xfrm rot="1800000">
                  <a:off x="1024727" y="4206058"/>
                  <a:ext cx="791456" cy="807620"/>
                </a:xfrm>
                <a:custGeom>
                  <a:avLst/>
                  <a:gdLst>
                    <a:gd name="connsiteX0" fmla="*/ 0 w 791456"/>
                    <a:gd name="connsiteY0" fmla="*/ 198070 h 396140"/>
                    <a:gd name="connsiteX1" fmla="*/ 395728 w 791456"/>
                    <a:gd name="connsiteY1" fmla="*/ 0 h 396140"/>
                    <a:gd name="connsiteX2" fmla="*/ 791456 w 791456"/>
                    <a:gd name="connsiteY2" fmla="*/ 198070 h 396140"/>
                    <a:gd name="connsiteX3" fmla="*/ 395728 w 791456"/>
                    <a:gd name="connsiteY3" fmla="*/ 396140 h 396140"/>
                    <a:gd name="connsiteX4" fmla="*/ 0 w 791456"/>
                    <a:gd name="connsiteY4" fmla="*/ 198070 h 396140"/>
                    <a:gd name="connsiteX0" fmla="*/ 0 w 791456"/>
                    <a:gd name="connsiteY0" fmla="*/ 609550 h 807620"/>
                    <a:gd name="connsiteX1" fmla="*/ 395728 w 791456"/>
                    <a:gd name="connsiteY1" fmla="*/ 0 h 807620"/>
                    <a:gd name="connsiteX2" fmla="*/ 791456 w 791456"/>
                    <a:gd name="connsiteY2" fmla="*/ 609550 h 807620"/>
                    <a:gd name="connsiteX3" fmla="*/ 395728 w 791456"/>
                    <a:gd name="connsiteY3" fmla="*/ 807620 h 807620"/>
                    <a:gd name="connsiteX4" fmla="*/ 0 w 791456"/>
                    <a:gd name="connsiteY4" fmla="*/ 609550 h 80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1456" h="807620">
                      <a:moveTo>
                        <a:pt x="0" y="609550"/>
                      </a:moveTo>
                      <a:cubicBezTo>
                        <a:pt x="0" y="474947"/>
                        <a:pt x="177173" y="0"/>
                        <a:pt x="395728" y="0"/>
                      </a:cubicBezTo>
                      <a:cubicBezTo>
                        <a:pt x="614283" y="0"/>
                        <a:pt x="791456" y="500159"/>
                        <a:pt x="791456" y="609550"/>
                      </a:cubicBezTo>
                      <a:cubicBezTo>
                        <a:pt x="791456" y="718941"/>
                        <a:pt x="614283" y="807620"/>
                        <a:pt x="395728" y="807620"/>
                      </a:cubicBezTo>
                      <a:cubicBezTo>
                        <a:pt x="177173" y="807620"/>
                        <a:pt x="0" y="744153"/>
                        <a:pt x="0" y="609550"/>
                      </a:cubicBezTo>
                      <a:close/>
                    </a:path>
                  </a:pathLst>
                </a:custGeom>
                <a:grpFill/>
                <a:ln w="635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25" name="타원 242"/>
              <p:cNvSpPr/>
              <p:nvPr/>
            </p:nvSpPr>
            <p:spPr>
              <a:xfrm rot="10800000">
                <a:off x="1380339" y="2245559"/>
                <a:ext cx="791456" cy="807620"/>
              </a:xfrm>
              <a:custGeom>
                <a:avLst/>
                <a:gdLst>
                  <a:gd name="connsiteX0" fmla="*/ 0 w 791456"/>
                  <a:gd name="connsiteY0" fmla="*/ 198070 h 396140"/>
                  <a:gd name="connsiteX1" fmla="*/ 395728 w 791456"/>
                  <a:gd name="connsiteY1" fmla="*/ 0 h 396140"/>
                  <a:gd name="connsiteX2" fmla="*/ 791456 w 791456"/>
                  <a:gd name="connsiteY2" fmla="*/ 198070 h 396140"/>
                  <a:gd name="connsiteX3" fmla="*/ 395728 w 791456"/>
                  <a:gd name="connsiteY3" fmla="*/ 396140 h 396140"/>
                  <a:gd name="connsiteX4" fmla="*/ 0 w 791456"/>
                  <a:gd name="connsiteY4" fmla="*/ 198070 h 396140"/>
                  <a:gd name="connsiteX0" fmla="*/ 0 w 791456"/>
                  <a:gd name="connsiteY0" fmla="*/ 609550 h 807620"/>
                  <a:gd name="connsiteX1" fmla="*/ 395728 w 791456"/>
                  <a:gd name="connsiteY1" fmla="*/ 0 h 807620"/>
                  <a:gd name="connsiteX2" fmla="*/ 791456 w 791456"/>
                  <a:gd name="connsiteY2" fmla="*/ 609550 h 807620"/>
                  <a:gd name="connsiteX3" fmla="*/ 395728 w 791456"/>
                  <a:gd name="connsiteY3" fmla="*/ 807620 h 807620"/>
                  <a:gd name="connsiteX4" fmla="*/ 0 w 791456"/>
                  <a:gd name="connsiteY4" fmla="*/ 609550 h 80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1456" h="807620">
                    <a:moveTo>
                      <a:pt x="0" y="609550"/>
                    </a:moveTo>
                    <a:cubicBezTo>
                      <a:pt x="0" y="474947"/>
                      <a:pt x="177173" y="0"/>
                      <a:pt x="395728" y="0"/>
                    </a:cubicBezTo>
                    <a:cubicBezTo>
                      <a:pt x="614283" y="0"/>
                      <a:pt x="791456" y="500159"/>
                      <a:pt x="791456" y="609550"/>
                    </a:cubicBezTo>
                    <a:cubicBezTo>
                      <a:pt x="791456" y="718941"/>
                      <a:pt x="614283" y="807620"/>
                      <a:pt x="395728" y="807620"/>
                    </a:cubicBezTo>
                    <a:cubicBezTo>
                      <a:pt x="177173" y="807620"/>
                      <a:pt x="0" y="744153"/>
                      <a:pt x="0" y="609550"/>
                    </a:cubicBezTo>
                    <a:close/>
                  </a:path>
                </a:pathLst>
              </a:custGeom>
              <a:solidFill>
                <a:srgbClr val="C00000">
                  <a:alpha val="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66" name="그룹 265"/>
          <p:cNvGrpSpPr/>
          <p:nvPr/>
        </p:nvGrpSpPr>
        <p:grpSpPr>
          <a:xfrm>
            <a:off x="1265217" y="4063540"/>
            <a:ext cx="579350" cy="293192"/>
            <a:chOff x="1415088" y="3827428"/>
            <a:chExt cx="721957" cy="365362"/>
          </a:xfrm>
        </p:grpSpPr>
        <p:grpSp>
          <p:nvGrpSpPr>
            <p:cNvPr id="213" name="그룹 212"/>
            <p:cNvGrpSpPr/>
            <p:nvPr/>
          </p:nvGrpSpPr>
          <p:grpSpPr>
            <a:xfrm>
              <a:off x="1415088" y="3827428"/>
              <a:ext cx="721957" cy="363280"/>
              <a:chOff x="903693" y="3826862"/>
              <a:chExt cx="864180" cy="434845"/>
            </a:xfrm>
          </p:grpSpPr>
          <p:sp>
            <p:nvSpPr>
              <p:cNvPr id="202" name="자유형 201"/>
              <p:cNvSpPr/>
              <p:nvPr/>
            </p:nvSpPr>
            <p:spPr>
              <a:xfrm>
                <a:off x="903792" y="3826862"/>
                <a:ext cx="864048" cy="434845"/>
              </a:xfrm>
              <a:custGeom>
                <a:avLst/>
                <a:gdLst>
                  <a:gd name="connsiteX0" fmla="*/ 184298 w 1295802"/>
                  <a:gd name="connsiteY0" fmla="*/ 0 h 652131"/>
                  <a:gd name="connsiteX1" fmla="*/ 1111504 w 1295802"/>
                  <a:gd name="connsiteY1" fmla="*/ 0 h 652131"/>
                  <a:gd name="connsiteX2" fmla="*/ 1295802 w 1295802"/>
                  <a:gd name="connsiteY2" fmla="*/ 184298 h 652131"/>
                  <a:gd name="connsiteX3" fmla="*/ 1295802 w 1295802"/>
                  <a:gd name="connsiteY3" fmla="*/ 467833 h 652131"/>
                  <a:gd name="connsiteX4" fmla="*/ 1111504 w 1295802"/>
                  <a:gd name="connsiteY4" fmla="*/ 652131 h 652131"/>
                  <a:gd name="connsiteX5" fmla="*/ 184298 w 1295802"/>
                  <a:gd name="connsiteY5" fmla="*/ 652131 h 652131"/>
                  <a:gd name="connsiteX6" fmla="*/ 0 w 1295802"/>
                  <a:gd name="connsiteY6" fmla="*/ 467833 h 652131"/>
                  <a:gd name="connsiteX7" fmla="*/ 0 w 1295802"/>
                  <a:gd name="connsiteY7" fmla="*/ 184298 h 652131"/>
                  <a:gd name="connsiteX8" fmla="*/ 184298 w 1295802"/>
                  <a:gd name="connsiteY8" fmla="*/ 0 h 652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5802" h="652131">
                    <a:moveTo>
                      <a:pt x="184298" y="0"/>
                    </a:moveTo>
                    <a:lnTo>
                      <a:pt x="1111504" y="0"/>
                    </a:lnTo>
                    <a:cubicBezTo>
                      <a:pt x="1213289" y="0"/>
                      <a:pt x="1295802" y="82513"/>
                      <a:pt x="1295802" y="184298"/>
                    </a:cubicBezTo>
                    <a:lnTo>
                      <a:pt x="1295802" y="467833"/>
                    </a:lnTo>
                    <a:cubicBezTo>
                      <a:pt x="1295802" y="569618"/>
                      <a:pt x="1213289" y="652131"/>
                      <a:pt x="1111504" y="652131"/>
                    </a:cubicBezTo>
                    <a:lnTo>
                      <a:pt x="184298" y="652131"/>
                    </a:lnTo>
                    <a:cubicBezTo>
                      <a:pt x="82513" y="652131"/>
                      <a:pt x="0" y="569618"/>
                      <a:pt x="0" y="467833"/>
                    </a:cubicBezTo>
                    <a:lnTo>
                      <a:pt x="0" y="184298"/>
                    </a:lnTo>
                    <a:cubicBezTo>
                      <a:pt x="0" y="82513"/>
                      <a:pt x="82513" y="0"/>
                      <a:pt x="184298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9000">
                    <a:schemeClr val="bg1">
                      <a:lumMod val="95000"/>
                    </a:schemeClr>
                  </a:gs>
                  <a:gs pos="83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2" name="자유형 211"/>
              <p:cNvSpPr/>
              <p:nvPr/>
            </p:nvSpPr>
            <p:spPr>
              <a:xfrm>
                <a:off x="903693" y="3967949"/>
                <a:ext cx="864180" cy="293757"/>
              </a:xfrm>
              <a:custGeom>
                <a:avLst/>
                <a:gdLst>
                  <a:gd name="connsiteX0" fmla="*/ 184298 w 1296000"/>
                  <a:gd name="connsiteY0" fmla="*/ 0 h 440544"/>
                  <a:gd name="connsiteX1" fmla="*/ 1111504 w 1296000"/>
                  <a:gd name="connsiteY1" fmla="*/ 0 h 440544"/>
                  <a:gd name="connsiteX2" fmla="*/ 1295802 w 1296000"/>
                  <a:gd name="connsiteY2" fmla="*/ 184298 h 440544"/>
                  <a:gd name="connsiteX3" fmla="*/ 1296000 w 1296000"/>
                  <a:gd name="connsiteY3" fmla="*/ 184298 h 440544"/>
                  <a:gd name="connsiteX4" fmla="*/ 1296000 w 1296000"/>
                  <a:gd name="connsiteY4" fmla="*/ 263038 h 440544"/>
                  <a:gd name="connsiteX5" fmla="*/ 1294431 w 1296000"/>
                  <a:gd name="connsiteY5" fmla="*/ 263038 h 440544"/>
                  <a:gd name="connsiteX6" fmla="*/ 1281319 w 1296000"/>
                  <a:gd name="connsiteY6" fmla="*/ 327983 h 440544"/>
                  <a:gd name="connsiteX7" fmla="*/ 1111504 w 1296000"/>
                  <a:gd name="connsiteY7" fmla="*/ 440544 h 440544"/>
                  <a:gd name="connsiteX8" fmla="*/ 184298 w 1296000"/>
                  <a:gd name="connsiteY8" fmla="*/ 440544 h 440544"/>
                  <a:gd name="connsiteX9" fmla="*/ 14483 w 1296000"/>
                  <a:gd name="connsiteY9" fmla="*/ 327983 h 440544"/>
                  <a:gd name="connsiteX10" fmla="*/ 1372 w 1296000"/>
                  <a:gd name="connsiteY10" fmla="*/ 263038 h 440544"/>
                  <a:gd name="connsiteX11" fmla="*/ 0 w 1296000"/>
                  <a:gd name="connsiteY11" fmla="*/ 263038 h 440544"/>
                  <a:gd name="connsiteX12" fmla="*/ 0 w 1296000"/>
                  <a:gd name="connsiteY12" fmla="*/ 256246 h 440544"/>
                  <a:gd name="connsiteX13" fmla="*/ 0 w 1296000"/>
                  <a:gd name="connsiteY13" fmla="*/ 184298 h 440544"/>
                  <a:gd name="connsiteX14" fmla="*/ 184298 w 1296000"/>
                  <a:gd name="connsiteY14" fmla="*/ 0 h 440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96000" h="440544">
                    <a:moveTo>
                      <a:pt x="184298" y="0"/>
                    </a:moveTo>
                    <a:lnTo>
                      <a:pt x="1111504" y="0"/>
                    </a:lnTo>
                    <a:cubicBezTo>
                      <a:pt x="1213289" y="0"/>
                      <a:pt x="1295802" y="82513"/>
                      <a:pt x="1295802" y="184298"/>
                    </a:cubicBezTo>
                    <a:lnTo>
                      <a:pt x="1296000" y="184298"/>
                    </a:lnTo>
                    <a:lnTo>
                      <a:pt x="1296000" y="263038"/>
                    </a:lnTo>
                    <a:lnTo>
                      <a:pt x="1294431" y="263038"/>
                    </a:lnTo>
                    <a:lnTo>
                      <a:pt x="1281319" y="327983"/>
                    </a:lnTo>
                    <a:cubicBezTo>
                      <a:pt x="1253341" y="394131"/>
                      <a:pt x="1187843" y="440544"/>
                      <a:pt x="1111504" y="440544"/>
                    </a:cubicBezTo>
                    <a:lnTo>
                      <a:pt x="184298" y="440544"/>
                    </a:lnTo>
                    <a:cubicBezTo>
                      <a:pt x="107960" y="440544"/>
                      <a:pt x="42461" y="394131"/>
                      <a:pt x="14483" y="327983"/>
                    </a:cubicBezTo>
                    <a:lnTo>
                      <a:pt x="1372" y="263038"/>
                    </a:lnTo>
                    <a:lnTo>
                      <a:pt x="0" y="263038"/>
                    </a:lnTo>
                    <a:lnTo>
                      <a:pt x="0" y="256246"/>
                    </a:lnTo>
                    <a:lnTo>
                      <a:pt x="0" y="184298"/>
                    </a:lnTo>
                    <a:cubicBezTo>
                      <a:pt x="0" y="82513"/>
                      <a:pt x="82513" y="0"/>
                      <a:pt x="18429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6" name="모서리가 둥근 직사각형 205"/>
              <p:cNvSpPr/>
              <p:nvPr/>
            </p:nvSpPr>
            <p:spPr>
              <a:xfrm>
                <a:off x="903792" y="4015925"/>
                <a:ext cx="864048" cy="24578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65" name="TextBox 264"/>
            <p:cNvSpPr txBox="1"/>
            <p:nvPr/>
          </p:nvSpPr>
          <p:spPr>
            <a:xfrm>
              <a:off x="1488968" y="3977346"/>
              <a:ext cx="5741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b="1" dirty="0"/>
                <a:t>AI_STB2</a:t>
              </a:r>
              <a:endParaRPr lang="ko-KR" altLang="en-US" sz="800" b="1" dirty="0"/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3868FAF-9955-4770-A5C9-B25292BA35D6}"/>
              </a:ext>
            </a:extLst>
          </p:cNvPr>
          <p:cNvSpPr/>
          <p:nvPr/>
        </p:nvSpPr>
        <p:spPr>
          <a:xfrm>
            <a:off x="431949" y="2610278"/>
            <a:ext cx="2250560" cy="2739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A888E5BA-E728-4EDA-9DDA-3233DFDDAE40}"/>
              </a:ext>
            </a:extLst>
          </p:cNvPr>
          <p:cNvSpPr txBox="1"/>
          <p:nvPr/>
        </p:nvSpPr>
        <p:spPr>
          <a:xfrm>
            <a:off x="395592" y="253460"/>
            <a:ext cx="3156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j-lt"/>
              </a:rPr>
              <a:t>Beamforming </a:t>
            </a:r>
            <a:r>
              <a:rPr lang="ko-KR" altLang="en-US" sz="1400" dirty="0">
                <a:latin typeface="+mj-lt"/>
              </a:rPr>
              <a:t>방향 및 </a:t>
            </a:r>
            <a:r>
              <a:rPr lang="en-US" altLang="ko-KR" sz="1400" dirty="0">
                <a:latin typeface="+mj-lt"/>
              </a:rPr>
              <a:t>LED </a:t>
            </a:r>
            <a:r>
              <a:rPr lang="ko-KR" altLang="en-US" sz="1400" dirty="0">
                <a:latin typeface="+mj-lt"/>
              </a:rPr>
              <a:t>개수 정의</a:t>
            </a: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E8F863BD-E197-42F7-A89F-2EF3A60DA722}"/>
              </a:ext>
            </a:extLst>
          </p:cNvPr>
          <p:cNvGrpSpPr/>
          <p:nvPr/>
        </p:nvGrpSpPr>
        <p:grpSpPr>
          <a:xfrm>
            <a:off x="3150502" y="2694376"/>
            <a:ext cx="1192946" cy="432000"/>
            <a:chOff x="1064496" y="2495928"/>
            <a:chExt cx="1192946" cy="432000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0779FBF-1DDC-4997-9E6B-D76E10B9C7D8}"/>
                </a:ext>
              </a:extLst>
            </p:cNvPr>
            <p:cNvSpPr txBox="1"/>
            <p:nvPr/>
          </p:nvSpPr>
          <p:spPr>
            <a:xfrm>
              <a:off x="1518137" y="2596512"/>
              <a:ext cx="7393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/>
                <a:t>30° ~ -30°</a:t>
              </a:r>
              <a:endParaRPr lang="ko-KR" altLang="en-US" sz="900" dirty="0"/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D980D08F-9D2E-49B6-9A94-2DD6AF84E408}"/>
                </a:ext>
              </a:extLst>
            </p:cNvPr>
            <p:cNvSpPr/>
            <p:nvPr/>
          </p:nvSpPr>
          <p:spPr>
            <a:xfrm>
              <a:off x="1064496" y="2495928"/>
              <a:ext cx="432000" cy="432000"/>
            </a:xfrm>
            <a:prstGeom prst="ellipse">
              <a:avLst/>
            </a:prstGeom>
            <a:solidFill>
              <a:srgbClr val="C00000">
                <a:alpha val="9000"/>
              </a:srgbClr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11F363AD-A86C-4B3C-846F-15A1F42680FD}"/>
              </a:ext>
            </a:extLst>
          </p:cNvPr>
          <p:cNvGrpSpPr/>
          <p:nvPr/>
        </p:nvGrpSpPr>
        <p:grpSpPr>
          <a:xfrm>
            <a:off x="3150502" y="3708654"/>
            <a:ext cx="1233022" cy="432000"/>
            <a:chOff x="1064496" y="3475929"/>
            <a:chExt cx="1233022" cy="43200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2DF288C-5A88-4890-8FDA-65E27B32785D}"/>
                </a:ext>
              </a:extLst>
            </p:cNvPr>
            <p:cNvSpPr txBox="1"/>
            <p:nvPr/>
          </p:nvSpPr>
          <p:spPr>
            <a:xfrm>
              <a:off x="1478062" y="3507263"/>
              <a:ext cx="8194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/>
                <a:t>0° ~ 60°</a:t>
              </a:r>
            </a:p>
            <a:p>
              <a:pPr algn="ctr"/>
              <a:r>
                <a:rPr lang="en-US" altLang="ko-KR" sz="900" dirty="0"/>
                <a:t>120° ~ 180°</a:t>
              </a:r>
              <a:endParaRPr lang="ko-KR" altLang="en-US" sz="900" dirty="0"/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D6367878-B460-425E-8E70-99C0054955FD}"/>
                </a:ext>
              </a:extLst>
            </p:cNvPr>
            <p:cNvSpPr/>
            <p:nvPr/>
          </p:nvSpPr>
          <p:spPr>
            <a:xfrm>
              <a:off x="1064496" y="3475929"/>
              <a:ext cx="432000" cy="432000"/>
            </a:xfrm>
            <a:prstGeom prst="ellipse">
              <a:avLst/>
            </a:prstGeom>
            <a:solidFill>
              <a:schemeClr val="accent6">
                <a:alpha val="20000"/>
              </a:schemeClr>
            </a:solidFill>
            <a:ln w="63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F54B15E6-9F81-4583-B287-ACFA3F8803D3}"/>
              </a:ext>
            </a:extLst>
          </p:cNvPr>
          <p:cNvGrpSpPr/>
          <p:nvPr/>
        </p:nvGrpSpPr>
        <p:grpSpPr>
          <a:xfrm>
            <a:off x="3150502" y="4783732"/>
            <a:ext cx="1200961" cy="432000"/>
            <a:chOff x="1064496" y="4517276"/>
            <a:chExt cx="1200961" cy="43200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C27D07B-606C-4BED-AB80-1E3721245741}"/>
                </a:ext>
              </a:extLst>
            </p:cNvPr>
            <p:cNvSpPr txBox="1"/>
            <p:nvPr/>
          </p:nvSpPr>
          <p:spPr>
            <a:xfrm>
              <a:off x="1510121" y="4548610"/>
              <a:ext cx="755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/>
                <a:t>30° ~ 90°</a:t>
              </a:r>
            </a:p>
            <a:p>
              <a:pPr algn="ctr"/>
              <a:r>
                <a:rPr lang="en-US" altLang="ko-KR" sz="900" dirty="0"/>
                <a:t>90° ~ 150°</a:t>
              </a:r>
              <a:endParaRPr lang="ko-KR" altLang="en-US" sz="900" dirty="0"/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907D21A6-F549-4462-80C6-57BC6D37E957}"/>
                </a:ext>
              </a:extLst>
            </p:cNvPr>
            <p:cNvSpPr/>
            <p:nvPr/>
          </p:nvSpPr>
          <p:spPr>
            <a:xfrm>
              <a:off x="1064496" y="4517276"/>
              <a:ext cx="432000" cy="432000"/>
            </a:xfrm>
            <a:prstGeom prst="ellipse">
              <a:avLst/>
            </a:prstGeom>
            <a:solidFill>
              <a:schemeClr val="accent5">
                <a:alpha val="20000"/>
              </a:schemeClr>
            </a:solidFill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F4363E3E-DBFA-4F9F-BAB3-1E9D1B315EFA}"/>
              </a:ext>
            </a:extLst>
          </p:cNvPr>
          <p:cNvGrpSpPr/>
          <p:nvPr/>
        </p:nvGrpSpPr>
        <p:grpSpPr>
          <a:xfrm>
            <a:off x="3159225" y="5817008"/>
            <a:ext cx="1192239" cy="432000"/>
            <a:chOff x="1073219" y="5626029"/>
            <a:chExt cx="1192239" cy="4320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BBE384-E904-4461-B55F-B73946B3F472}"/>
                </a:ext>
              </a:extLst>
            </p:cNvPr>
            <p:cNvSpPr txBox="1"/>
            <p:nvPr/>
          </p:nvSpPr>
          <p:spPr>
            <a:xfrm>
              <a:off x="1510122" y="5726613"/>
              <a:ext cx="75533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/>
                <a:t>60° ~ 120°</a:t>
              </a:r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009DF9D3-A804-4E72-8B3B-EA0172445C8B}"/>
                </a:ext>
              </a:extLst>
            </p:cNvPr>
            <p:cNvSpPr/>
            <p:nvPr/>
          </p:nvSpPr>
          <p:spPr>
            <a:xfrm>
              <a:off x="1073219" y="5626029"/>
              <a:ext cx="432000" cy="432000"/>
            </a:xfrm>
            <a:prstGeom prst="ellipse">
              <a:avLst/>
            </a:prstGeom>
            <a:solidFill>
              <a:schemeClr val="accent4">
                <a:alpha val="20000"/>
              </a:schemeClr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ED544C1B-CD0F-4246-98D2-605146B83C64}"/>
              </a:ext>
            </a:extLst>
          </p:cNvPr>
          <p:cNvGrpSpPr/>
          <p:nvPr/>
        </p:nvGrpSpPr>
        <p:grpSpPr>
          <a:xfrm>
            <a:off x="9029679" y="2904380"/>
            <a:ext cx="1897038" cy="360000"/>
            <a:chOff x="10051122" y="2010214"/>
            <a:chExt cx="1897038" cy="360000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9E592347-2459-43C0-B046-0AE08C24EA82}"/>
                </a:ext>
              </a:extLst>
            </p:cNvPr>
            <p:cNvSpPr/>
            <p:nvPr/>
          </p:nvSpPr>
          <p:spPr>
            <a:xfrm>
              <a:off x="10051122" y="201021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1B25C4D3-2A90-47A9-B68C-CC6B3E65D672}"/>
                </a:ext>
              </a:extLst>
            </p:cNvPr>
            <p:cNvSpPr/>
            <p:nvPr/>
          </p:nvSpPr>
          <p:spPr>
            <a:xfrm>
              <a:off x="10419317" y="214109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직사각형 136">
              <a:extLst>
                <a:ext uri="{FF2B5EF4-FFF2-40B4-BE49-F238E27FC236}">
                  <a16:creationId xmlns:a16="http://schemas.microsoft.com/office/drawing/2014/main" id="{23AA4DEF-8A50-4887-8B83-07D87D2BB151}"/>
                </a:ext>
              </a:extLst>
            </p:cNvPr>
            <p:cNvSpPr/>
            <p:nvPr/>
          </p:nvSpPr>
          <p:spPr>
            <a:xfrm>
              <a:off x="10552117" y="2141092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31356ABF-E805-4994-A294-2B4E1BDD6E60}"/>
                </a:ext>
              </a:extLst>
            </p:cNvPr>
            <p:cNvSpPr/>
            <p:nvPr/>
          </p:nvSpPr>
          <p:spPr>
            <a:xfrm>
              <a:off x="10684917" y="214109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직사각형 138">
              <a:extLst>
                <a:ext uri="{FF2B5EF4-FFF2-40B4-BE49-F238E27FC236}">
                  <a16:creationId xmlns:a16="http://schemas.microsoft.com/office/drawing/2014/main" id="{57C4A664-C84D-496E-9A38-81F7BCD0B48D}"/>
                </a:ext>
              </a:extLst>
            </p:cNvPr>
            <p:cNvSpPr/>
            <p:nvPr/>
          </p:nvSpPr>
          <p:spPr>
            <a:xfrm>
              <a:off x="10817717" y="214109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C68C0AD8-A9BF-4BA9-B614-CD2E656332F4}"/>
                </a:ext>
              </a:extLst>
            </p:cNvPr>
            <p:cNvSpPr/>
            <p:nvPr/>
          </p:nvSpPr>
          <p:spPr>
            <a:xfrm>
              <a:off x="10950517" y="214109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id="{D816459E-E27C-4560-8A94-93BBE201313A}"/>
                </a:ext>
              </a:extLst>
            </p:cNvPr>
            <p:cNvSpPr/>
            <p:nvPr/>
          </p:nvSpPr>
          <p:spPr>
            <a:xfrm>
              <a:off x="11083317" y="214109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직사각형 141">
              <a:extLst>
                <a:ext uri="{FF2B5EF4-FFF2-40B4-BE49-F238E27FC236}">
                  <a16:creationId xmlns:a16="http://schemas.microsoft.com/office/drawing/2014/main" id="{987877DF-4741-4DFB-97A3-99928EB5E04B}"/>
                </a:ext>
              </a:extLst>
            </p:cNvPr>
            <p:cNvSpPr/>
            <p:nvPr/>
          </p:nvSpPr>
          <p:spPr>
            <a:xfrm>
              <a:off x="11216117" y="214109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DD19FA08-7DCB-41A2-84F3-7271D6D4D5DD}"/>
                </a:ext>
              </a:extLst>
            </p:cNvPr>
            <p:cNvSpPr/>
            <p:nvPr/>
          </p:nvSpPr>
          <p:spPr>
            <a:xfrm>
              <a:off x="11348917" y="2141092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9768234B-2C17-4D16-9753-66C6379E318F}"/>
                </a:ext>
              </a:extLst>
            </p:cNvPr>
            <p:cNvSpPr/>
            <p:nvPr/>
          </p:nvSpPr>
          <p:spPr>
            <a:xfrm>
              <a:off x="11481717" y="214109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B99AA302-DBA8-4464-99C7-A50A51E590B6}"/>
                </a:ext>
              </a:extLst>
            </p:cNvPr>
            <p:cNvSpPr/>
            <p:nvPr/>
          </p:nvSpPr>
          <p:spPr>
            <a:xfrm>
              <a:off x="11614517" y="214109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직사각형 145">
              <a:extLst>
                <a:ext uri="{FF2B5EF4-FFF2-40B4-BE49-F238E27FC236}">
                  <a16:creationId xmlns:a16="http://schemas.microsoft.com/office/drawing/2014/main" id="{F4E51C71-54EF-41E5-9C4B-B864B2DFAF79}"/>
                </a:ext>
              </a:extLst>
            </p:cNvPr>
            <p:cNvSpPr/>
            <p:nvPr/>
          </p:nvSpPr>
          <p:spPr>
            <a:xfrm>
              <a:off x="11747321" y="214109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AF3C585D-7739-4959-81B7-C8D823A1D451}"/>
                </a:ext>
              </a:extLst>
            </p:cNvPr>
            <p:cNvSpPr/>
            <p:nvPr/>
          </p:nvSpPr>
          <p:spPr>
            <a:xfrm>
              <a:off x="10286517" y="214109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4048CECC-19AA-43D1-A30E-970D17D4FA6D}"/>
                </a:ext>
              </a:extLst>
            </p:cNvPr>
            <p:cNvSpPr/>
            <p:nvPr/>
          </p:nvSpPr>
          <p:spPr>
            <a:xfrm>
              <a:off x="10153717" y="214109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8B75ABB9-86ED-46AC-8C0C-5DD737AF22B2}"/>
              </a:ext>
            </a:extLst>
          </p:cNvPr>
          <p:cNvGrpSpPr/>
          <p:nvPr/>
        </p:nvGrpSpPr>
        <p:grpSpPr>
          <a:xfrm>
            <a:off x="6813250" y="2904380"/>
            <a:ext cx="1897038" cy="360000"/>
            <a:chOff x="5618264" y="2010214"/>
            <a:chExt cx="1897038" cy="360000"/>
          </a:xfrm>
        </p:grpSpPr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47DD78E8-8AFC-4F1E-95E9-2B2F634628E8}"/>
                </a:ext>
              </a:extLst>
            </p:cNvPr>
            <p:cNvSpPr/>
            <p:nvPr/>
          </p:nvSpPr>
          <p:spPr>
            <a:xfrm>
              <a:off x="5618264" y="201021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A897C0EB-5872-4E3F-B802-9E950071F4BB}"/>
                </a:ext>
              </a:extLst>
            </p:cNvPr>
            <p:cNvSpPr/>
            <p:nvPr/>
          </p:nvSpPr>
          <p:spPr>
            <a:xfrm>
              <a:off x="5986459" y="214109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9FB1B0B6-2099-4C06-94FB-2CCD5A462C10}"/>
                </a:ext>
              </a:extLst>
            </p:cNvPr>
            <p:cNvSpPr/>
            <p:nvPr/>
          </p:nvSpPr>
          <p:spPr>
            <a:xfrm>
              <a:off x="61192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07853097-1015-48C1-B217-5BEB715BB66C}"/>
                </a:ext>
              </a:extLst>
            </p:cNvPr>
            <p:cNvSpPr/>
            <p:nvPr/>
          </p:nvSpPr>
          <p:spPr>
            <a:xfrm>
              <a:off x="62520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161D7864-633D-4B57-A744-9B16E321F418}"/>
                </a:ext>
              </a:extLst>
            </p:cNvPr>
            <p:cNvSpPr/>
            <p:nvPr/>
          </p:nvSpPr>
          <p:spPr>
            <a:xfrm>
              <a:off x="63848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E9421CB3-2717-42C6-86F0-947B345BAF0F}"/>
                </a:ext>
              </a:extLst>
            </p:cNvPr>
            <p:cNvSpPr/>
            <p:nvPr/>
          </p:nvSpPr>
          <p:spPr>
            <a:xfrm>
              <a:off x="65176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02BEC5F5-69BD-471B-83D2-60D52B09BB78}"/>
                </a:ext>
              </a:extLst>
            </p:cNvPr>
            <p:cNvSpPr/>
            <p:nvPr/>
          </p:nvSpPr>
          <p:spPr>
            <a:xfrm>
              <a:off x="66504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19497A66-A880-4F70-8E49-55AE989B4BB9}"/>
                </a:ext>
              </a:extLst>
            </p:cNvPr>
            <p:cNvSpPr/>
            <p:nvPr/>
          </p:nvSpPr>
          <p:spPr>
            <a:xfrm>
              <a:off x="67832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E31F98C-331B-4E79-960B-CC0E781BAA7F}"/>
                </a:ext>
              </a:extLst>
            </p:cNvPr>
            <p:cNvSpPr/>
            <p:nvPr/>
          </p:nvSpPr>
          <p:spPr>
            <a:xfrm>
              <a:off x="6916059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EDE05AF0-1D95-486F-8867-FB7F6F50EE6B}"/>
                </a:ext>
              </a:extLst>
            </p:cNvPr>
            <p:cNvSpPr/>
            <p:nvPr/>
          </p:nvSpPr>
          <p:spPr>
            <a:xfrm>
              <a:off x="7048859" y="214109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DD14FB6F-1CCB-4564-BB61-A275098BE209}"/>
                </a:ext>
              </a:extLst>
            </p:cNvPr>
            <p:cNvSpPr/>
            <p:nvPr/>
          </p:nvSpPr>
          <p:spPr>
            <a:xfrm>
              <a:off x="7181659" y="214109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54B5683F-2726-4C9F-A463-F612FD314962}"/>
                </a:ext>
              </a:extLst>
            </p:cNvPr>
            <p:cNvSpPr/>
            <p:nvPr/>
          </p:nvSpPr>
          <p:spPr>
            <a:xfrm>
              <a:off x="7314463" y="214109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8355D1AA-B271-4E39-8F8E-CF70413F5A62}"/>
                </a:ext>
              </a:extLst>
            </p:cNvPr>
            <p:cNvSpPr/>
            <p:nvPr/>
          </p:nvSpPr>
          <p:spPr>
            <a:xfrm>
              <a:off x="5853659" y="214109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58B25E0D-BDA7-4AF2-A476-C3BF43DD9A61}"/>
                </a:ext>
              </a:extLst>
            </p:cNvPr>
            <p:cNvSpPr/>
            <p:nvPr/>
          </p:nvSpPr>
          <p:spPr>
            <a:xfrm>
              <a:off x="5720859" y="214109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4E7DC81B-6137-41CF-BFD9-E5421270FF0B}"/>
              </a:ext>
            </a:extLst>
          </p:cNvPr>
          <p:cNvGrpSpPr/>
          <p:nvPr/>
        </p:nvGrpSpPr>
        <p:grpSpPr>
          <a:xfrm>
            <a:off x="4596821" y="2904380"/>
            <a:ext cx="1897038" cy="360000"/>
            <a:chOff x="3401835" y="2010214"/>
            <a:chExt cx="1897038" cy="360000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D27131DF-8DF8-42B2-B67C-2B3AC8DCC525}"/>
                </a:ext>
              </a:extLst>
            </p:cNvPr>
            <p:cNvSpPr/>
            <p:nvPr/>
          </p:nvSpPr>
          <p:spPr>
            <a:xfrm>
              <a:off x="3401835" y="201021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EE004F07-61FE-4582-80AC-D358ADE19427}"/>
                </a:ext>
              </a:extLst>
            </p:cNvPr>
            <p:cNvSpPr/>
            <p:nvPr/>
          </p:nvSpPr>
          <p:spPr>
            <a:xfrm>
              <a:off x="37700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504A7BFD-4662-4E36-881B-E26C76856DDD}"/>
                </a:ext>
              </a:extLst>
            </p:cNvPr>
            <p:cNvSpPr/>
            <p:nvPr/>
          </p:nvSpPr>
          <p:spPr>
            <a:xfrm>
              <a:off x="39028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6A55802C-256A-491A-B1CB-2178D45E6875}"/>
                </a:ext>
              </a:extLst>
            </p:cNvPr>
            <p:cNvSpPr/>
            <p:nvPr/>
          </p:nvSpPr>
          <p:spPr>
            <a:xfrm>
              <a:off x="40356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A49E10BF-2A5F-4A2B-94CA-76AF63140C7E}"/>
                </a:ext>
              </a:extLst>
            </p:cNvPr>
            <p:cNvSpPr/>
            <p:nvPr/>
          </p:nvSpPr>
          <p:spPr>
            <a:xfrm>
              <a:off x="41684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93CCF2A1-D88B-42AC-A148-F6D418309803}"/>
                </a:ext>
              </a:extLst>
            </p:cNvPr>
            <p:cNvSpPr/>
            <p:nvPr/>
          </p:nvSpPr>
          <p:spPr>
            <a:xfrm>
              <a:off x="43012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5382F30F-3946-4458-A6F3-3A92A821C1DD}"/>
                </a:ext>
              </a:extLst>
            </p:cNvPr>
            <p:cNvSpPr/>
            <p:nvPr/>
          </p:nvSpPr>
          <p:spPr>
            <a:xfrm>
              <a:off x="44340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4DFAD930-9D46-486B-8768-BE59240AD9EF}"/>
                </a:ext>
              </a:extLst>
            </p:cNvPr>
            <p:cNvSpPr/>
            <p:nvPr/>
          </p:nvSpPr>
          <p:spPr>
            <a:xfrm>
              <a:off x="45668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DDE918F8-8288-4CA8-8726-A32AD2A5DE4E}"/>
                </a:ext>
              </a:extLst>
            </p:cNvPr>
            <p:cNvSpPr/>
            <p:nvPr/>
          </p:nvSpPr>
          <p:spPr>
            <a:xfrm>
              <a:off x="46996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4F896AB3-89BE-43C2-B7D9-F1FADFD86B98}"/>
                </a:ext>
              </a:extLst>
            </p:cNvPr>
            <p:cNvSpPr/>
            <p:nvPr/>
          </p:nvSpPr>
          <p:spPr>
            <a:xfrm>
              <a:off x="48324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EAB18A5D-0BBD-4541-B8A9-748C0AD8E563}"/>
                </a:ext>
              </a:extLst>
            </p:cNvPr>
            <p:cNvSpPr/>
            <p:nvPr/>
          </p:nvSpPr>
          <p:spPr>
            <a:xfrm>
              <a:off x="49652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2CF12522-C4A0-4BF0-A2B3-7942446BDE27}"/>
                </a:ext>
              </a:extLst>
            </p:cNvPr>
            <p:cNvSpPr/>
            <p:nvPr/>
          </p:nvSpPr>
          <p:spPr>
            <a:xfrm>
              <a:off x="5098034" y="214109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B200784C-E62F-47E2-9577-6AD88E6C3313}"/>
                </a:ext>
              </a:extLst>
            </p:cNvPr>
            <p:cNvSpPr/>
            <p:nvPr/>
          </p:nvSpPr>
          <p:spPr>
            <a:xfrm>
              <a:off x="3637230" y="214109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44ED40F2-D82B-4311-8005-604E98062D11}"/>
                </a:ext>
              </a:extLst>
            </p:cNvPr>
            <p:cNvSpPr/>
            <p:nvPr/>
          </p:nvSpPr>
          <p:spPr>
            <a:xfrm>
              <a:off x="3504430" y="214109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45620219-E5EE-417C-8BB6-4AFFC802FF79}"/>
              </a:ext>
            </a:extLst>
          </p:cNvPr>
          <p:cNvCxnSpPr/>
          <p:nvPr/>
        </p:nvCxnSpPr>
        <p:spPr>
          <a:xfrm>
            <a:off x="6493859" y="3084380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B9BC82EA-6D5F-4689-8417-659F6F058858}"/>
              </a:ext>
            </a:extLst>
          </p:cNvPr>
          <p:cNvCxnSpPr/>
          <p:nvPr/>
        </p:nvCxnSpPr>
        <p:spPr>
          <a:xfrm>
            <a:off x="8710288" y="3084380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644CE3BC-9D35-4C07-A76C-85AFC4CF6860}"/>
              </a:ext>
            </a:extLst>
          </p:cNvPr>
          <p:cNvGrpSpPr/>
          <p:nvPr/>
        </p:nvGrpSpPr>
        <p:grpSpPr>
          <a:xfrm>
            <a:off x="9029679" y="3950750"/>
            <a:ext cx="1897038" cy="360000"/>
            <a:chOff x="10051122" y="3056584"/>
            <a:chExt cx="1897038" cy="360000"/>
          </a:xfrm>
        </p:grpSpPr>
        <p:sp>
          <p:nvSpPr>
            <p:cNvPr id="199" name="직사각형 198">
              <a:extLst>
                <a:ext uri="{FF2B5EF4-FFF2-40B4-BE49-F238E27FC236}">
                  <a16:creationId xmlns:a16="http://schemas.microsoft.com/office/drawing/2014/main" id="{E990E195-777E-40B2-B7EE-091FD0BFF665}"/>
                </a:ext>
              </a:extLst>
            </p:cNvPr>
            <p:cNvSpPr/>
            <p:nvPr/>
          </p:nvSpPr>
          <p:spPr>
            <a:xfrm>
              <a:off x="10051122" y="305658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0" name="직사각형 199">
              <a:extLst>
                <a:ext uri="{FF2B5EF4-FFF2-40B4-BE49-F238E27FC236}">
                  <a16:creationId xmlns:a16="http://schemas.microsoft.com/office/drawing/2014/main" id="{980A0FE2-4082-4F64-8721-33862D207B62}"/>
                </a:ext>
              </a:extLst>
            </p:cNvPr>
            <p:cNvSpPr/>
            <p:nvPr/>
          </p:nvSpPr>
          <p:spPr>
            <a:xfrm>
              <a:off x="10419317" y="318746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D0ED4EF4-FFD3-4837-8919-6C93B9DD8AA1}"/>
                </a:ext>
              </a:extLst>
            </p:cNvPr>
            <p:cNvSpPr/>
            <p:nvPr/>
          </p:nvSpPr>
          <p:spPr>
            <a:xfrm>
              <a:off x="10552117" y="318746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5D97BD0F-A62A-4754-8D78-8C8C3253D032}"/>
                </a:ext>
              </a:extLst>
            </p:cNvPr>
            <p:cNvSpPr/>
            <p:nvPr/>
          </p:nvSpPr>
          <p:spPr>
            <a:xfrm>
              <a:off x="10684917" y="318746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FB5B953F-A93C-40FF-918E-F1AEC60A056C}"/>
                </a:ext>
              </a:extLst>
            </p:cNvPr>
            <p:cNvSpPr/>
            <p:nvPr/>
          </p:nvSpPr>
          <p:spPr>
            <a:xfrm>
              <a:off x="10817717" y="3187462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직사각형 204">
              <a:extLst>
                <a:ext uri="{FF2B5EF4-FFF2-40B4-BE49-F238E27FC236}">
                  <a16:creationId xmlns:a16="http://schemas.microsoft.com/office/drawing/2014/main" id="{864D163E-2CD5-471D-A3B8-E0C5BDB5A7C9}"/>
                </a:ext>
              </a:extLst>
            </p:cNvPr>
            <p:cNvSpPr/>
            <p:nvPr/>
          </p:nvSpPr>
          <p:spPr>
            <a:xfrm>
              <a:off x="10950517" y="318746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직사각형 206">
              <a:extLst>
                <a:ext uri="{FF2B5EF4-FFF2-40B4-BE49-F238E27FC236}">
                  <a16:creationId xmlns:a16="http://schemas.microsoft.com/office/drawing/2014/main" id="{E7BB00BE-95E2-44A9-8EF6-88986F7F3E7C}"/>
                </a:ext>
              </a:extLst>
            </p:cNvPr>
            <p:cNvSpPr/>
            <p:nvPr/>
          </p:nvSpPr>
          <p:spPr>
            <a:xfrm>
              <a:off x="11083317" y="318746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8" name="직사각형 207">
              <a:extLst>
                <a:ext uri="{FF2B5EF4-FFF2-40B4-BE49-F238E27FC236}">
                  <a16:creationId xmlns:a16="http://schemas.microsoft.com/office/drawing/2014/main" id="{2E60A180-CEFA-4609-8971-2F30C7D419B3}"/>
                </a:ext>
              </a:extLst>
            </p:cNvPr>
            <p:cNvSpPr/>
            <p:nvPr/>
          </p:nvSpPr>
          <p:spPr>
            <a:xfrm>
              <a:off x="11216117" y="318746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573403D0-B64D-4F3B-9D7B-717AB2A0D929}"/>
                </a:ext>
              </a:extLst>
            </p:cNvPr>
            <p:cNvSpPr/>
            <p:nvPr/>
          </p:nvSpPr>
          <p:spPr>
            <a:xfrm>
              <a:off x="11348917" y="318746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67F49AD9-845D-4EA4-842A-AD308B68051F}"/>
                </a:ext>
              </a:extLst>
            </p:cNvPr>
            <p:cNvSpPr/>
            <p:nvPr/>
          </p:nvSpPr>
          <p:spPr>
            <a:xfrm>
              <a:off x="11481717" y="318746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직사각형 210">
              <a:extLst>
                <a:ext uri="{FF2B5EF4-FFF2-40B4-BE49-F238E27FC236}">
                  <a16:creationId xmlns:a16="http://schemas.microsoft.com/office/drawing/2014/main" id="{F449C465-C672-4299-907D-91A630A3FC71}"/>
                </a:ext>
              </a:extLst>
            </p:cNvPr>
            <p:cNvSpPr/>
            <p:nvPr/>
          </p:nvSpPr>
          <p:spPr>
            <a:xfrm>
              <a:off x="11614517" y="3187462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0B9EDAB4-ABDD-4598-82AF-6BB8AEA5F5DE}"/>
                </a:ext>
              </a:extLst>
            </p:cNvPr>
            <p:cNvSpPr/>
            <p:nvPr/>
          </p:nvSpPr>
          <p:spPr>
            <a:xfrm>
              <a:off x="11747321" y="318746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DEFC1651-73BE-4DB3-9E72-B9F978FEFA0E}"/>
                </a:ext>
              </a:extLst>
            </p:cNvPr>
            <p:cNvSpPr/>
            <p:nvPr/>
          </p:nvSpPr>
          <p:spPr>
            <a:xfrm>
              <a:off x="10286517" y="318746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10DD2F7C-122A-4F85-BD3F-36FFF9219091}"/>
                </a:ext>
              </a:extLst>
            </p:cNvPr>
            <p:cNvSpPr/>
            <p:nvPr/>
          </p:nvSpPr>
          <p:spPr>
            <a:xfrm>
              <a:off x="10153717" y="318746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1C3C0C54-7227-4634-9C40-7CB398A4AC74}"/>
              </a:ext>
            </a:extLst>
          </p:cNvPr>
          <p:cNvGrpSpPr/>
          <p:nvPr/>
        </p:nvGrpSpPr>
        <p:grpSpPr>
          <a:xfrm>
            <a:off x="6813250" y="3950750"/>
            <a:ext cx="1897038" cy="360000"/>
            <a:chOff x="5618264" y="3056584"/>
            <a:chExt cx="1897038" cy="360000"/>
          </a:xfrm>
        </p:grpSpPr>
        <p:sp>
          <p:nvSpPr>
            <p:cNvPr id="171" name="직사각형 170">
              <a:extLst>
                <a:ext uri="{FF2B5EF4-FFF2-40B4-BE49-F238E27FC236}">
                  <a16:creationId xmlns:a16="http://schemas.microsoft.com/office/drawing/2014/main" id="{805960BE-B07A-4979-85F3-80ACADCCA460}"/>
                </a:ext>
              </a:extLst>
            </p:cNvPr>
            <p:cNvSpPr/>
            <p:nvPr/>
          </p:nvSpPr>
          <p:spPr>
            <a:xfrm>
              <a:off x="5618264" y="305658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2" name="직사각형 171">
              <a:extLst>
                <a:ext uri="{FF2B5EF4-FFF2-40B4-BE49-F238E27FC236}">
                  <a16:creationId xmlns:a16="http://schemas.microsoft.com/office/drawing/2014/main" id="{51CFDC11-A170-4FB9-8066-AA8416CF1038}"/>
                </a:ext>
              </a:extLst>
            </p:cNvPr>
            <p:cNvSpPr/>
            <p:nvPr/>
          </p:nvSpPr>
          <p:spPr>
            <a:xfrm>
              <a:off x="5986459" y="318746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2AE75644-9271-4F06-954A-18291597CF19}"/>
                </a:ext>
              </a:extLst>
            </p:cNvPr>
            <p:cNvSpPr/>
            <p:nvPr/>
          </p:nvSpPr>
          <p:spPr>
            <a:xfrm>
              <a:off x="61192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1A3D7BDB-8D6A-45B9-9BE4-05E7E4F43F33}"/>
                </a:ext>
              </a:extLst>
            </p:cNvPr>
            <p:cNvSpPr/>
            <p:nvPr/>
          </p:nvSpPr>
          <p:spPr>
            <a:xfrm>
              <a:off x="62520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직사각형 174">
              <a:extLst>
                <a:ext uri="{FF2B5EF4-FFF2-40B4-BE49-F238E27FC236}">
                  <a16:creationId xmlns:a16="http://schemas.microsoft.com/office/drawing/2014/main" id="{F66676E0-D07C-4E56-A62C-B6303E1BE764}"/>
                </a:ext>
              </a:extLst>
            </p:cNvPr>
            <p:cNvSpPr/>
            <p:nvPr/>
          </p:nvSpPr>
          <p:spPr>
            <a:xfrm>
              <a:off x="63848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직사각형 175">
              <a:extLst>
                <a:ext uri="{FF2B5EF4-FFF2-40B4-BE49-F238E27FC236}">
                  <a16:creationId xmlns:a16="http://schemas.microsoft.com/office/drawing/2014/main" id="{ED082A93-5C90-4047-9BAC-47B438272D34}"/>
                </a:ext>
              </a:extLst>
            </p:cNvPr>
            <p:cNvSpPr/>
            <p:nvPr/>
          </p:nvSpPr>
          <p:spPr>
            <a:xfrm>
              <a:off x="65176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직사각형 176">
              <a:extLst>
                <a:ext uri="{FF2B5EF4-FFF2-40B4-BE49-F238E27FC236}">
                  <a16:creationId xmlns:a16="http://schemas.microsoft.com/office/drawing/2014/main" id="{75657AD5-B26B-4F36-926E-1202BD047D30}"/>
                </a:ext>
              </a:extLst>
            </p:cNvPr>
            <p:cNvSpPr/>
            <p:nvPr/>
          </p:nvSpPr>
          <p:spPr>
            <a:xfrm>
              <a:off x="66504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>
              <a:extLst>
                <a:ext uri="{FF2B5EF4-FFF2-40B4-BE49-F238E27FC236}">
                  <a16:creationId xmlns:a16="http://schemas.microsoft.com/office/drawing/2014/main" id="{B9EF3A1D-10BF-47F4-B4C1-ECF3EE276D39}"/>
                </a:ext>
              </a:extLst>
            </p:cNvPr>
            <p:cNvSpPr/>
            <p:nvPr/>
          </p:nvSpPr>
          <p:spPr>
            <a:xfrm>
              <a:off x="67832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9" name="직사각형 178">
              <a:extLst>
                <a:ext uri="{FF2B5EF4-FFF2-40B4-BE49-F238E27FC236}">
                  <a16:creationId xmlns:a16="http://schemas.microsoft.com/office/drawing/2014/main" id="{2A73406F-B31E-4DAD-8D30-8FD70D000D02}"/>
                </a:ext>
              </a:extLst>
            </p:cNvPr>
            <p:cNvSpPr/>
            <p:nvPr/>
          </p:nvSpPr>
          <p:spPr>
            <a:xfrm>
              <a:off x="6916059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37882F25-B02E-4967-9909-87D44B933DDC}"/>
                </a:ext>
              </a:extLst>
            </p:cNvPr>
            <p:cNvSpPr/>
            <p:nvPr/>
          </p:nvSpPr>
          <p:spPr>
            <a:xfrm>
              <a:off x="7048859" y="318746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1" name="직사각형 180">
              <a:extLst>
                <a:ext uri="{FF2B5EF4-FFF2-40B4-BE49-F238E27FC236}">
                  <a16:creationId xmlns:a16="http://schemas.microsoft.com/office/drawing/2014/main" id="{676B58CC-B0CB-4A1E-833A-7AC0D410A896}"/>
                </a:ext>
              </a:extLst>
            </p:cNvPr>
            <p:cNvSpPr/>
            <p:nvPr/>
          </p:nvSpPr>
          <p:spPr>
            <a:xfrm>
              <a:off x="7181659" y="318746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5DAA5DD7-8744-4276-96D8-C89B31FBA5B3}"/>
                </a:ext>
              </a:extLst>
            </p:cNvPr>
            <p:cNvSpPr/>
            <p:nvPr/>
          </p:nvSpPr>
          <p:spPr>
            <a:xfrm>
              <a:off x="7314463" y="318746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9EABCC4E-DD22-46F3-910C-8FE49B8EBCA0}"/>
                </a:ext>
              </a:extLst>
            </p:cNvPr>
            <p:cNvSpPr/>
            <p:nvPr/>
          </p:nvSpPr>
          <p:spPr>
            <a:xfrm>
              <a:off x="5853659" y="318746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C27DD8B6-BE75-4BE2-BE1F-F03D2F857C87}"/>
                </a:ext>
              </a:extLst>
            </p:cNvPr>
            <p:cNvSpPr/>
            <p:nvPr/>
          </p:nvSpPr>
          <p:spPr>
            <a:xfrm>
              <a:off x="5720859" y="318746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5B414F69-4E5A-41C6-BC3F-B5B7DFAB8160}"/>
              </a:ext>
            </a:extLst>
          </p:cNvPr>
          <p:cNvGrpSpPr/>
          <p:nvPr/>
        </p:nvGrpSpPr>
        <p:grpSpPr>
          <a:xfrm>
            <a:off x="4596821" y="3950750"/>
            <a:ext cx="1897038" cy="360000"/>
            <a:chOff x="3401835" y="3056584"/>
            <a:chExt cx="1897038" cy="360000"/>
          </a:xfrm>
        </p:grpSpPr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DB25D330-628A-4644-8049-2F6D34C4B3CD}"/>
                </a:ext>
              </a:extLst>
            </p:cNvPr>
            <p:cNvSpPr/>
            <p:nvPr/>
          </p:nvSpPr>
          <p:spPr>
            <a:xfrm>
              <a:off x="3401835" y="305658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261DE98B-54CA-4369-B285-EA66A0FD18D6}"/>
                </a:ext>
              </a:extLst>
            </p:cNvPr>
            <p:cNvSpPr/>
            <p:nvPr/>
          </p:nvSpPr>
          <p:spPr>
            <a:xfrm>
              <a:off x="37700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직사각형 158">
              <a:extLst>
                <a:ext uri="{FF2B5EF4-FFF2-40B4-BE49-F238E27FC236}">
                  <a16:creationId xmlns:a16="http://schemas.microsoft.com/office/drawing/2014/main" id="{EE3D0A04-BB99-4523-B723-7282FCD2B90A}"/>
                </a:ext>
              </a:extLst>
            </p:cNvPr>
            <p:cNvSpPr/>
            <p:nvPr/>
          </p:nvSpPr>
          <p:spPr>
            <a:xfrm>
              <a:off x="39028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직사각형 159">
              <a:extLst>
                <a:ext uri="{FF2B5EF4-FFF2-40B4-BE49-F238E27FC236}">
                  <a16:creationId xmlns:a16="http://schemas.microsoft.com/office/drawing/2014/main" id="{BA9F988F-53E0-4516-A031-5EC7D0D86864}"/>
                </a:ext>
              </a:extLst>
            </p:cNvPr>
            <p:cNvSpPr/>
            <p:nvPr/>
          </p:nvSpPr>
          <p:spPr>
            <a:xfrm>
              <a:off x="40356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직사각형 160">
              <a:extLst>
                <a:ext uri="{FF2B5EF4-FFF2-40B4-BE49-F238E27FC236}">
                  <a16:creationId xmlns:a16="http://schemas.microsoft.com/office/drawing/2014/main" id="{B695499D-2A16-46A5-9242-AC7428DF040A}"/>
                </a:ext>
              </a:extLst>
            </p:cNvPr>
            <p:cNvSpPr/>
            <p:nvPr/>
          </p:nvSpPr>
          <p:spPr>
            <a:xfrm>
              <a:off x="41684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573930AB-91CA-46D5-813F-3940628BE808}"/>
                </a:ext>
              </a:extLst>
            </p:cNvPr>
            <p:cNvSpPr/>
            <p:nvPr/>
          </p:nvSpPr>
          <p:spPr>
            <a:xfrm>
              <a:off x="43012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3" name="직사각형 162">
              <a:extLst>
                <a:ext uri="{FF2B5EF4-FFF2-40B4-BE49-F238E27FC236}">
                  <a16:creationId xmlns:a16="http://schemas.microsoft.com/office/drawing/2014/main" id="{6C4BC863-67DA-4E70-BC38-EE5BA067857C}"/>
                </a:ext>
              </a:extLst>
            </p:cNvPr>
            <p:cNvSpPr/>
            <p:nvPr/>
          </p:nvSpPr>
          <p:spPr>
            <a:xfrm>
              <a:off x="44340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8255F821-2D0B-4C6B-B706-0BDF19BEE19C}"/>
                </a:ext>
              </a:extLst>
            </p:cNvPr>
            <p:cNvSpPr/>
            <p:nvPr/>
          </p:nvSpPr>
          <p:spPr>
            <a:xfrm>
              <a:off x="45668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F60A78A6-AD68-45B3-92D2-92CD0116FDF3}"/>
                </a:ext>
              </a:extLst>
            </p:cNvPr>
            <p:cNvSpPr/>
            <p:nvPr/>
          </p:nvSpPr>
          <p:spPr>
            <a:xfrm>
              <a:off x="46996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직사각형 165">
              <a:extLst>
                <a:ext uri="{FF2B5EF4-FFF2-40B4-BE49-F238E27FC236}">
                  <a16:creationId xmlns:a16="http://schemas.microsoft.com/office/drawing/2014/main" id="{F06C4EAC-28DB-4EC0-9F2F-89B61397CF0F}"/>
                </a:ext>
              </a:extLst>
            </p:cNvPr>
            <p:cNvSpPr/>
            <p:nvPr/>
          </p:nvSpPr>
          <p:spPr>
            <a:xfrm>
              <a:off x="48324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7" name="직사각형 166">
              <a:extLst>
                <a:ext uri="{FF2B5EF4-FFF2-40B4-BE49-F238E27FC236}">
                  <a16:creationId xmlns:a16="http://schemas.microsoft.com/office/drawing/2014/main" id="{FD783E2D-41B5-492E-9986-96366FF3F660}"/>
                </a:ext>
              </a:extLst>
            </p:cNvPr>
            <p:cNvSpPr/>
            <p:nvPr/>
          </p:nvSpPr>
          <p:spPr>
            <a:xfrm>
              <a:off x="49652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직사각형 167">
              <a:extLst>
                <a:ext uri="{FF2B5EF4-FFF2-40B4-BE49-F238E27FC236}">
                  <a16:creationId xmlns:a16="http://schemas.microsoft.com/office/drawing/2014/main" id="{AD59D60F-0F7E-4936-9B9D-0ADD800D4430}"/>
                </a:ext>
              </a:extLst>
            </p:cNvPr>
            <p:cNvSpPr/>
            <p:nvPr/>
          </p:nvSpPr>
          <p:spPr>
            <a:xfrm>
              <a:off x="5098034" y="318746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C98DF3C2-D847-45B2-872C-5428649665EF}"/>
                </a:ext>
              </a:extLst>
            </p:cNvPr>
            <p:cNvSpPr/>
            <p:nvPr/>
          </p:nvSpPr>
          <p:spPr>
            <a:xfrm>
              <a:off x="3637230" y="318746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직사각형 169">
              <a:extLst>
                <a:ext uri="{FF2B5EF4-FFF2-40B4-BE49-F238E27FC236}">
                  <a16:creationId xmlns:a16="http://schemas.microsoft.com/office/drawing/2014/main" id="{FAC5633D-D135-4E79-9F58-8764A284B9D4}"/>
                </a:ext>
              </a:extLst>
            </p:cNvPr>
            <p:cNvSpPr/>
            <p:nvPr/>
          </p:nvSpPr>
          <p:spPr>
            <a:xfrm>
              <a:off x="3504430" y="318746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54" name="직선 화살표 연결선 153">
            <a:extLst>
              <a:ext uri="{FF2B5EF4-FFF2-40B4-BE49-F238E27FC236}">
                <a16:creationId xmlns:a16="http://schemas.microsoft.com/office/drawing/2014/main" id="{34C408A4-BA89-4D6A-9A3E-3D1E20091279}"/>
              </a:ext>
            </a:extLst>
          </p:cNvPr>
          <p:cNvCxnSpPr/>
          <p:nvPr/>
        </p:nvCxnSpPr>
        <p:spPr>
          <a:xfrm>
            <a:off x="6493859" y="4130750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화살표 연결선 154">
            <a:extLst>
              <a:ext uri="{FF2B5EF4-FFF2-40B4-BE49-F238E27FC236}">
                <a16:creationId xmlns:a16="http://schemas.microsoft.com/office/drawing/2014/main" id="{2CA7C1B6-5948-4F6D-8B87-1E6B5E43E9DA}"/>
              </a:ext>
            </a:extLst>
          </p:cNvPr>
          <p:cNvCxnSpPr/>
          <p:nvPr/>
        </p:nvCxnSpPr>
        <p:spPr>
          <a:xfrm>
            <a:off x="8710288" y="4130750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927A315D-E8E0-471C-B966-92DE01153931}"/>
              </a:ext>
            </a:extLst>
          </p:cNvPr>
          <p:cNvGrpSpPr/>
          <p:nvPr/>
        </p:nvGrpSpPr>
        <p:grpSpPr>
          <a:xfrm>
            <a:off x="9029679" y="4997120"/>
            <a:ext cx="1897038" cy="360000"/>
            <a:chOff x="10051122" y="4102954"/>
            <a:chExt cx="1897038" cy="360000"/>
          </a:xfrm>
        </p:grpSpPr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7C30AA24-1C52-4074-AC08-27D0C3D0D011}"/>
                </a:ext>
              </a:extLst>
            </p:cNvPr>
            <p:cNvSpPr/>
            <p:nvPr/>
          </p:nvSpPr>
          <p:spPr>
            <a:xfrm>
              <a:off x="10051122" y="410295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5" name="직사각형 294">
              <a:extLst>
                <a:ext uri="{FF2B5EF4-FFF2-40B4-BE49-F238E27FC236}">
                  <a16:creationId xmlns:a16="http://schemas.microsoft.com/office/drawing/2014/main" id="{C7065FEE-A9F2-4B8F-B890-0C71E08D5E3A}"/>
                </a:ext>
              </a:extLst>
            </p:cNvPr>
            <p:cNvSpPr/>
            <p:nvPr/>
          </p:nvSpPr>
          <p:spPr>
            <a:xfrm>
              <a:off x="104193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6" name="직사각형 295">
              <a:extLst>
                <a:ext uri="{FF2B5EF4-FFF2-40B4-BE49-F238E27FC236}">
                  <a16:creationId xmlns:a16="http://schemas.microsoft.com/office/drawing/2014/main" id="{1CB570B1-5C9D-44E6-BFD1-7F00AE627FDA}"/>
                </a:ext>
              </a:extLst>
            </p:cNvPr>
            <p:cNvSpPr/>
            <p:nvPr/>
          </p:nvSpPr>
          <p:spPr>
            <a:xfrm>
              <a:off x="105521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7" name="직사각형 296">
              <a:extLst>
                <a:ext uri="{FF2B5EF4-FFF2-40B4-BE49-F238E27FC236}">
                  <a16:creationId xmlns:a16="http://schemas.microsoft.com/office/drawing/2014/main" id="{EEEA2E88-940C-479E-8CCB-DBA602697F08}"/>
                </a:ext>
              </a:extLst>
            </p:cNvPr>
            <p:cNvSpPr/>
            <p:nvPr/>
          </p:nvSpPr>
          <p:spPr>
            <a:xfrm>
              <a:off x="106849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33A3FB8F-EAA3-4FE3-9686-851EFD426E3A}"/>
                </a:ext>
              </a:extLst>
            </p:cNvPr>
            <p:cNvSpPr/>
            <p:nvPr/>
          </p:nvSpPr>
          <p:spPr>
            <a:xfrm>
              <a:off x="108177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CE483EFD-669E-4FF8-AAB8-4D3FF8672561}"/>
                </a:ext>
              </a:extLst>
            </p:cNvPr>
            <p:cNvSpPr/>
            <p:nvPr/>
          </p:nvSpPr>
          <p:spPr>
            <a:xfrm>
              <a:off x="109505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0" name="직사각형 299">
              <a:extLst>
                <a:ext uri="{FF2B5EF4-FFF2-40B4-BE49-F238E27FC236}">
                  <a16:creationId xmlns:a16="http://schemas.microsoft.com/office/drawing/2014/main" id="{78B1787A-D674-4B35-89A2-E26AE3C6C76E}"/>
                </a:ext>
              </a:extLst>
            </p:cNvPr>
            <p:cNvSpPr/>
            <p:nvPr/>
          </p:nvSpPr>
          <p:spPr>
            <a:xfrm>
              <a:off x="11083317" y="4233832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1" name="직사각형 300">
              <a:extLst>
                <a:ext uri="{FF2B5EF4-FFF2-40B4-BE49-F238E27FC236}">
                  <a16:creationId xmlns:a16="http://schemas.microsoft.com/office/drawing/2014/main" id="{B9ED0CD0-437C-4CCC-83C5-91EA4B8E109C}"/>
                </a:ext>
              </a:extLst>
            </p:cNvPr>
            <p:cNvSpPr/>
            <p:nvPr/>
          </p:nvSpPr>
          <p:spPr>
            <a:xfrm>
              <a:off x="11216117" y="423383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2" name="직사각형 301">
              <a:extLst>
                <a:ext uri="{FF2B5EF4-FFF2-40B4-BE49-F238E27FC236}">
                  <a16:creationId xmlns:a16="http://schemas.microsoft.com/office/drawing/2014/main" id="{C55451CC-7C92-463C-92D9-3CF2EA8159D8}"/>
                </a:ext>
              </a:extLst>
            </p:cNvPr>
            <p:cNvSpPr/>
            <p:nvPr/>
          </p:nvSpPr>
          <p:spPr>
            <a:xfrm>
              <a:off x="11348917" y="423383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56DA7F36-E15C-4AAB-A31E-B44A2873139B}"/>
                </a:ext>
              </a:extLst>
            </p:cNvPr>
            <p:cNvSpPr/>
            <p:nvPr/>
          </p:nvSpPr>
          <p:spPr>
            <a:xfrm>
              <a:off x="11481717" y="423383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DFB9A4A8-3FB7-4A4B-B2DE-4CA7B3EB5B55}"/>
                </a:ext>
              </a:extLst>
            </p:cNvPr>
            <p:cNvSpPr/>
            <p:nvPr/>
          </p:nvSpPr>
          <p:spPr>
            <a:xfrm>
              <a:off x="11614517" y="423383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5" name="직사각형 304">
              <a:extLst>
                <a:ext uri="{FF2B5EF4-FFF2-40B4-BE49-F238E27FC236}">
                  <a16:creationId xmlns:a16="http://schemas.microsoft.com/office/drawing/2014/main" id="{F6C207EB-228F-4261-A9E1-675B5962138A}"/>
                </a:ext>
              </a:extLst>
            </p:cNvPr>
            <p:cNvSpPr/>
            <p:nvPr/>
          </p:nvSpPr>
          <p:spPr>
            <a:xfrm>
              <a:off x="11747321" y="423383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6" name="직사각형 305">
              <a:extLst>
                <a:ext uri="{FF2B5EF4-FFF2-40B4-BE49-F238E27FC236}">
                  <a16:creationId xmlns:a16="http://schemas.microsoft.com/office/drawing/2014/main" id="{2B12D39D-D499-4CAE-99AE-0EC76A79785D}"/>
                </a:ext>
              </a:extLst>
            </p:cNvPr>
            <p:cNvSpPr/>
            <p:nvPr/>
          </p:nvSpPr>
          <p:spPr>
            <a:xfrm>
              <a:off x="102865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7" name="직사각형 306">
              <a:extLst>
                <a:ext uri="{FF2B5EF4-FFF2-40B4-BE49-F238E27FC236}">
                  <a16:creationId xmlns:a16="http://schemas.microsoft.com/office/drawing/2014/main" id="{37452C04-BBDB-40E5-95C4-6B09A45EB117}"/>
                </a:ext>
              </a:extLst>
            </p:cNvPr>
            <p:cNvSpPr/>
            <p:nvPr/>
          </p:nvSpPr>
          <p:spPr>
            <a:xfrm>
              <a:off x="10153717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149CFF5A-CA5B-4B1B-AEA0-B3480CF53102}"/>
              </a:ext>
            </a:extLst>
          </p:cNvPr>
          <p:cNvGrpSpPr/>
          <p:nvPr/>
        </p:nvGrpSpPr>
        <p:grpSpPr>
          <a:xfrm>
            <a:off x="6813250" y="4997120"/>
            <a:ext cx="1897038" cy="360000"/>
            <a:chOff x="5618264" y="4102954"/>
            <a:chExt cx="1897038" cy="360000"/>
          </a:xfrm>
        </p:grpSpPr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A89D6690-8C7D-4E9A-9B07-99375ABDCEFF}"/>
                </a:ext>
              </a:extLst>
            </p:cNvPr>
            <p:cNvSpPr/>
            <p:nvPr/>
          </p:nvSpPr>
          <p:spPr>
            <a:xfrm>
              <a:off x="5618264" y="410295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:a16="http://schemas.microsoft.com/office/drawing/2014/main" id="{1413C9CF-B7BD-4729-8688-06A9323D172B}"/>
                </a:ext>
              </a:extLst>
            </p:cNvPr>
            <p:cNvSpPr/>
            <p:nvPr/>
          </p:nvSpPr>
          <p:spPr>
            <a:xfrm>
              <a:off x="5986459" y="4233832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:a16="http://schemas.microsoft.com/office/drawing/2014/main" id="{E950BD27-3C75-414C-B051-C58068B452A2}"/>
                </a:ext>
              </a:extLst>
            </p:cNvPr>
            <p:cNvSpPr/>
            <p:nvPr/>
          </p:nvSpPr>
          <p:spPr>
            <a:xfrm>
              <a:off x="6119259" y="423383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D03FEF10-F393-4A6A-AE79-0023D6B963B1}"/>
                </a:ext>
              </a:extLst>
            </p:cNvPr>
            <p:cNvSpPr/>
            <p:nvPr/>
          </p:nvSpPr>
          <p:spPr>
            <a:xfrm>
              <a:off x="6252059" y="423383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43368215-CC4F-442D-AC59-B667552A6D67}"/>
                </a:ext>
              </a:extLst>
            </p:cNvPr>
            <p:cNvSpPr/>
            <p:nvPr/>
          </p:nvSpPr>
          <p:spPr>
            <a:xfrm>
              <a:off x="6384859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515C5FBB-A18C-40B5-AA68-0B2F62C94575}"/>
                </a:ext>
              </a:extLst>
            </p:cNvPr>
            <p:cNvSpPr/>
            <p:nvPr/>
          </p:nvSpPr>
          <p:spPr>
            <a:xfrm>
              <a:off x="6517659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2" name="직사각형 271">
              <a:extLst>
                <a:ext uri="{FF2B5EF4-FFF2-40B4-BE49-F238E27FC236}">
                  <a16:creationId xmlns:a16="http://schemas.microsoft.com/office/drawing/2014/main" id="{F4176FCE-9C33-4A5E-8A0E-30856F8F3D6D}"/>
                </a:ext>
              </a:extLst>
            </p:cNvPr>
            <p:cNvSpPr/>
            <p:nvPr/>
          </p:nvSpPr>
          <p:spPr>
            <a:xfrm>
              <a:off x="6650459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CFF22719-CD58-473A-98D5-44F4D3277198}"/>
                </a:ext>
              </a:extLst>
            </p:cNvPr>
            <p:cNvSpPr/>
            <p:nvPr/>
          </p:nvSpPr>
          <p:spPr>
            <a:xfrm>
              <a:off x="6783259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E1FA103B-78D9-4306-805A-8FDF8B5AA3DB}"/>
                </a:ext>
              </a:extLst>
            </p:cNvPr>
            <p:cNvSpPr/>
            <p:nvPr/>
          </p:nvSpPr>
          <p:spPr>
            <a:xfrm>
              <a:off x="6916059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5" name="직사각형 274">
              <a:extLst>
                <a:ext uri="{FF2B5EF4-FFF2-40B4-BE49-F238E27FC236}">
                  <a16:creationId xmlns:a16="http://schemas.microsoft.com/office/drawing/2014/main" id="{F6D945CA-6AE5-44F1-B4DA-74C95042C0C6}"/>
                </a:ext>
              </a:extLst>
            </p:cNvPr>
            <p:cNvSpPr/>
            <p:nvPr/>
          </p:nvSpPr>
          <p:spPr>
            <a:xfrm>
              <a:off x="7048859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6" name="직사각형 275">
              <a:extLst>
                <a:ext uri="{FF2B5EF4-FFF2-40B4-BE49-F238E27FC236}">
                  <a16:creationId xmlns:a16="http://schemas.microsoft.com/office/drawing/2014/main" id="{70C95A47-514E-4944-99C4-FFDA2D51A222}"/>
                </a:ext>
              </a:extLst>
            </p:cNvPr>
            <p:cNvSpPr/>
            <p:nvPr/>
          </p:nvSpPr>
          <p:spPr>
            <a:xfrm>
              <a:off x="7181659" y="423383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7" name="직사각형 276">
              <a:extLst>
                <a:ext uri="{FF2B5EF4-FFF2-40B4-BE49-F238E27FC236}">
                  <a16:creationId xmlns:a16="http://schemas.microsoft.com/office/drawing/2014/main" id="{5BBD0AA3-1295-429E-99C8-27F7D4B89621}"/>
                </a:ext>
              </a:extLst>
            </p:cNvPr>
            <p:cNvSpPr/>
            <p:nvPr/>
          </p:nvSpPr>
          <p:spPr>
            <a:xfrm>
              <a:off x="7314463" y="423383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8" name="직사각형 277">
              <a:extLst>
                <a:ext uri="{FF2B5EF4-FFF2-40B4-BE49-F238E27FC236}">
                  <a16:creationId xmlns:a16="http://schemas.microsoft.com/office/drawing/2014/main" id="{355BA3C0-148A-4680-8F2C-A5F5019837F5}"/>
                </a:ext>
              </a:extLst>
            </p:cNvPr>
            <p:cNvSpPr/>
            <p:nvPr/>
          </p:nvSpPr>
          <p:spPr>
            <a:xfrm>
              <a:off x="5853659" y="4233832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9" name="직사각형 278">
              <a:extLst>
                <a:ext uri="{FF2B5EF4-FFF2-40B4-BE49-F238E27FC236}">
                  <a16:creationId xmlns:a16="http://schemas.microsoft.com/office/drawing/2014/main" id="{1360D509-6D83-4A5B-BD43-E4A2D1F4B8F7}"/>
                </a:ext>
              </a:extLst>
            </p:cNvPr>
            <p:cNvSpPr/>
            <p:nvPr/>
          </p:nvSpPr>
          <p:spPr>
            <a:xfrm>
              <a:off x="5720859" y="4233832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0DFE3B78-31A3-44FE-A861-9A6D56FB22A5}"/>
              </a:ext>
            </a:extLst>
          </p:cNvPr>
          <p:cNvGrpSpPr/>
          <p:nvPr/>
        </p:nvGrpSpPr>
        <p:grpSpPr>
          <a:xfrm>
            <a:off x="4596821" y="4997120"/>
            <a:ext cx="1897038" cy="360000"/>
            <a:chOff x="3401835" y="4102954"/>
            <a:chExt cx="1897038" cy="360000"/>
          </a:xfrm>
        </p:grpSpPr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70C4D2C0-0B6F-4BCB-B216-54EFACDE72F0}"/>
                </a:ext>
              </a:extLst>
            </p:cNvPr>
            <p:cNvSpPr/>
            <p:nvPr/>
          </p:nvSpPr>
          <p:spPr>
            <a:xfrm>
              <a:off x="3401835" y="4102954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21587DF-D2A8-4446-AC9B-52CAD415A28E}"/>
                </a:ext>
              </a:extLst>
            </p:cNvPr>
            <p:cNvSpPr/>
            <p:nvPr/>
          </p:nvSpPr>
          <p:spPr>
            <a:xfrm>
              <a:off x="37700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7" name="직사각형 246">
              <a:extLst>
                <a:ext uri="{FF2B5EF4-FFF2-40B4-BE49-F238E27FC236}">
                  <a16:creationId xmlns:a16="http://schemas.microsoft.com/office/drawing/2014/main" id="{AC66596D-12A8-49F4-A750-34D6049C325C}"/>
                </a:ext>
              </a:extLst>
            </p:cNvPr>
            <p:cNvSpPr/>
            <p:nvPr/>
          </p:nvSpPr>
          <p:spPr>
            <a:xfrm>
              <a:off x="39028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8" name="직사각형 247">
              <a:extLst>
                <a:ext uri="{FF2B5EF4-FFF2-40B4-BE49-F238E27FC236}">
                  <a16:creationId xmlns:a16="http://schemas.microsoft.com/office/drawing/2014/main" id="{8F526B28-F38B-45A9-BA69-F396BA2FC728}"/>
                </a:ext>
              </a:extLst>
            </p:cNvPr>
            <p:cNvSpPr/>
            <p:nvPr/>
          </p:nvSpPr>
          <p:spPr>
            <a:xfrm>
              <a:off x="40356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9" name="직사각형 248">
              <a:extLst>
                <a:ext uri="{FF2B5EF4-FFF2-40B4-BE49-F238E27FC236}">
                  <a16:creationId xmlns:a16="http://schemas.microsoft.com/office/drawing/2014/main" id="{FD7ADA02-011F-42A8-9646-FA7388580784}"/>
                </a:ext>
              </a:extLst>
            </p:cNvPr>
            <p:cNvSpPr/>
            <p:nvPr/>
          </p:nvSpPr>
          <p:spPr>
            <a:xfrm>
              <a:off x="41684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B06DC2F4-967D-400E-B216-2FD8771ECD4C}"/>
                </a:ext>
              </a:extLst>
            </p:cNvPr>
            <p:cNvSpPr/>
            <p:nvPr/>
          </p:nvSpPr>
          <p:spPr>
            <a:xfrm>
              <a:off x="43012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3125AC9A-296A-43C4-AD69-1881028FDBBF}"/>
                </a:ext>
              </a:extLst>
            </p:cNvPr>
            <p:cNvSpPr/>
            <p:nvPr/>
          </p:nvSpPr>
          <p:spPr>
            <a:xfrm>
              <a:off x="44340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직사각형 251">
              <a:extLst>
                <a:ext uri="{FF2B5EF4-FFF2-40B4-BE49-F238E27FC236}">
                  <a16:creationId xmlns:a16="http://schemas.microsoft.com/office/drawing/2014/main" id="{4F726446-A660-4F15-9809-B11EA72325D8}"/>
                </a:ext>
              </a:extLst>
            </p:cNvPr>
            <p:cNvSpPr/>
            <p:nvPr/>
          </p:nvSpPr>
          <p:spPr>
            <a:xfrm>
              <a:off x="45668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930E42D3-ABE8-4D27-8BE0-6D568D9DE167}"/>
                </a:ext>
              </a:extLst>
            </p:cNvPr>
            <p:cNvSpPr/>
            <p:nvPr/>
          </p:nvSpPr>
          <p:spPr>
            <a:xfrm>
              <a:off x="46996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256">
              <a:extLst>
                <a:ext uri="{FF2B5EF4-FFF2-40B4-BE49-F238E27FC236}">
                  <a16:creationId xmlns:a16="http://schemas.microsoft.com/office/drawing/2014/main" id="{A21B2E4C-6193-4426-972A-5F9A0BEFF609}"/>
                </a:ext>
              </a:extLst>
            </p:cNvPr>
            <p:cNvSpPr/>
            <p:nvPr/>
          </p:nvSpPr>
          <p:spPr>
            <a:xfrm>
              <a:off x="48324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C3D8BDCE-0D39-4FEC-B286-DF8421FE4E6B}"/>
                </a:ext>
              </a:extLst>
            </p:cNvPr>
            <p:cNvSpPr/>
            <p:nvPr/>
          </p:nvSpPr>
          <p:spPr>
            <a:xfrm>
              <a:off x="4965230" y="4233832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직사각형 259">
              <a:extLst>
                <a:ext uri="{FF2B5EF4-FFF2-40B4-BE49-F238E27FC236}">
                  <a16:creationId xmlns:a16="http://schemas.microsoft.com/office/drawing/2014/main" id="{EEE376E9-CD01-44D1-963A-AC243FDD1B53}"/>
                </a:ext>
              </a:extLst>
            </p:cNvPr>
            <p:cNvSpPr/>
            <p:nvPr/>
          </p:nvSpPr>
          <p:spPr>
            <a:xfrm>
              <a:off x="5098034" y="423383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2" name="직사각형 261">
              <a:extLst>
                <a:ext uri="{FF2B5EF4-FFF2-40B4-BE49-F238E27FC236}">
                  <a16:creationId xmlns:a16="http://schemas.microsoft.com/office/drawing/2014/main" id="{67CA520D-8F3C-48D9-A4E6-4A66DCAD25D7}"/>
                </a:ext>
              </a:extLst>
            </p:cNvPr>
            <p:cNvSpPr/>
            <p:nvPr/>
          </p:nvSpPr>
          <p:spPr>
            <a:xfrm>
              <a:off x="3637230" y="4233832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13B96504-F708-467D-A815-1E7BF492FBC8}"/>
                </a:ext>
              </a:extLst>
            </p:cNvPr>
            <p:cNvSpPr/>
            <p:nvPr/>
          </p:nvSpPr>
          <p:spPr>
            <a:xfrm>
              <a:off x="3504430" y="4233832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29" name="직선 화살표 연결선 228">
            <a:extLst>
              <a:ext uri="{FF2B5EF4-FFF2-40B4-BE49-F238E27FC236}">
                <a16:creationId xmlns:a16="http://schemas.microsoft.com/office/drawing/2014/main" id="{84D3A5DF-92C8-4E09-BA17-9504F7BACD03}"/>
              </a:ext>
            </a:extLst>
          </p:cNvPr>
          <p:cNvCxnSpPr/>
          <p:nvPr/>
        </p:nvCxnSpPr>
        <p:spPr>
          <a:xfrm>
            <a:off x="6493859" y="5177120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직선 화살표 연결선 229">
            <a:extLst>
              <a:ext uri="{FF2B5EF4-FFF2-40B4-BE49-F238E27FC236}">
                <a16:creationId xmlns:a16="http://schemas.microsoft.com/office/drawing/2014/main" id="{CCEFEC03-B42A-4C1B-B1CC-D3260A035625}"/>
              </a:ext>
            </a:extLst>
          </p:cNvPr>
          <p:cNvCxnSpPr/>
          <p:nvPr/>
        </p:nvCxnSpPr>
        <p:spPr>
          <a:xfrm>
            <a:off x="8710288" y="5177120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9" name="그룹 308">
            <a:extLst>
              <a:ext uri="{FF2B5EF4-FFF2-40B4-BE49-F238E27FC236}">
                <a16:creationId xmlns:a16="http://schemas.microsoft.com/office/drawing/2014/main" id="{2531C18E-C01E-486F-A487-6162FB24F77C}"/>
              </a:ext>
            </a:extLst>
          </p:cNvPr>
          <p:cNvGrpSpPr/>
          <p:nvPr/>
        </p:nvGrpSpPr>
        <p:grpSpPr>
          <a:xfrm>
            <a:off x="9029679" y="6043491"/>
            <a:ext cx="1897038" cy="360000"/>
            <a:chOff x="10051122" y="5149325"/>
            <a:chExt cx="1897038" cy="360000"/>
          </a:xfrm>
        </p:grpSpPr>
        <p:sp>
          <p:nvSpPr>
            <p:cNvPr id="358" name="직사각형 357">
              <a:extLst>
                <a:ext uri="{FF2B5EF4-FFF2-40B4-BE49-F238E27FC236}">
                  <a16:creationId xmlns:a16="http://schemas.microsoft.com/office/drawing/2014/main" id="{1E140747-DCC5-4536-A3EC-E66531D19719}"/>
                </a:ext>
              </a:extLst>
            </p:cNvPr>
            <p:cNvSpPr/>
            <p:nvPr/>
          </p:nvSpPr>
          <p:spPr>
            <a:xfrm>
              <a:off x="10051122" y="5149325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9" name="직사각형 358">
              <a:extLst>
                <a:ext uri="{FF2B5EF4-FFF2-40B4-BE49-F238E27FC236}">
                  <a16:creationId xmlns:a16="http://schemas.microsoft.com/office/drawing/2014/main" id="{AC862761-CC07-4649-B1A5-8E91792CE849}"/>
                </a:ext>
              </a:extLst>
            </p:cNvPr>
            <p:cNvSpPr/>
            <p:nvPr/>
          </p:nvSpPr>
          <p:spPr>
            <a:xfrm>
              <a:off x="104193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0" name="직사각형 359">
              <a:extLst>
                <a:ext uri="{FF2B5EF4-FFF2-40B4-BE49-F238E27FC236}">
                  <a16:creationId xmlns:a16="http://schemas.microsoft.com/office/drawing/2014/main" id="{12A0160F-2621-452E-AC48-581C34809D92}"/>
                </a:ext>
              </a:extLst>
            </p:cNvPr>
            <p:cNvSpPr/>
            <p:nvPr/>
          </p:nvSpPr>
          <p:spPr>
            <a:xfrm>
              <a:off x="105521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직사각형 360">
              <a:extLst>
                <a:ext uri="{FF2B5EF4-FFF2-40B4-BE49-F238E27FC236}">
                  <a16:creationId xmlns:a16="http://schemas.microsoft.com/office/drawing/2014/main" id="{AEB0FAF6-8E12-4919-885B-E4048E7BC92E}"/>
                </a:ext>
              </a:extLst>
            </p:cNvPr>
            <p:cNvSpPr/>
            <p:nvPr/>
          </p:nvSpPr>
          <p:spPr>
            <a:xfrm>
              <a:off x="106849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2" name="직사각형 361">
              <a:extLst>
                <a:ext uri="{FF2B5EF4-FFF2-40B4-BE49-F238E27FC236}">
                  <a16:creationId xmlns:a16="http://schemas.microsoft.com/office/drawing/2014/main" id="{5D6F3AC3-EA3E-434D-99BD-7F552592A2A5}"/>
                </a:ext>
              </a:extLst>
            </p:cNvPr>
            <p:cNvSpPr/>
            <p:nvPr/>
          </p:nvSpPr>
          <p:spPr>
            <a:xfrm>
              <a:off x="108177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3" name="직사각형 362">
              <a:extLst>
                <a:ext uri="{FF2B5EF4-FFF2-40B4-BE49-F238E27FC236}">
                  <a16:creationId xmlns:a16="http://schemas.microsoft.com/office/drawing/2014/main" id="{14EA4ECC-2ED1-4EFB-AE5E-5EFC3D61C525}"/>
                </a:ext>
              </a:extLst>
            </p:cNvPr>
            <p:cNvSpPr/>
            <p:nvPr/>
          </p:nvSpPr>
          <p:spPr>
            <a:xfrm>
              <a:off x="109505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B3A7D74C-EFF4-40B8-BA7D-DAC4D61EFACF}"/>
                </a:ext>
              </a:extLst>
            </p:cNvPr>
            <p:cNvSpPr/>
            <p:nvPr/>
          </p:nvSpPr>
          <p:spPr>
            <a:xfrm>
              <a:off x="110833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5" name="직사각형 364">
              <a:extLst>
                <a:ext uri="{FF2B5EF4-FFF2-40B4-BE49-F238E27FC236}">
                  <a16:creationId xmlns:a16="http://schemas.microsoft.com/office/drawing/2014/main" id="{F3F1F3AB-4CF1-460E-AE94-DBDA0546829B}"/>
                </a:ext>
              </a:extLst>
            </p:cNvPr>
            <p:cNvSpPr/>
            <p:nvPr/>
          </p:nvSpPr>
          <p:spPr>
            <a:xfrm>
              <a:off x="112161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6" name="직사각형 365">
              <a:extLst>
                <a:ext uri="{FF2B5EF4-FFF2-40B4-BE49-F238E27FC236}">
                  <a16:creationId xmlns:a16="http://schemas.microsoft.com/office/drawing/2014/main" id="{FE1BEFB9-69CB-4A67-8215-BC3DABF310AB}"/>
                </a:ext>
              </a:extLst>
            </p:cNvPr>
            <p:cNvSpPr/>
            <p:nvPr/>
          </p:nvSpPr>
          <p:spPr>
            <a:xfrm>
              <a:off x="11348917" y="5280203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7" name="직사각형 366">
              <a:extLst>
                <a:ext uri="{FF2B5EF4-FFF2-40B4-BE49-F238E27FC236}">
                  <a16:creationId xmlns:a16="http://schemas.microsoft.com/office/drawing/2014/main" id="{E28E47BA-192B-45C1-9457-CB8C276EEEF9}"/>
                </a:ext>
              </a:extLst>
            </p:cNvPr>
            <p:cNvSpPr/>
            <p:nvPr/>
          </p:nvSpPr>
          <p:spPr>
            <a:xfrm>
              <a:off x="11481717" y="5280203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8" name="직사각형 367">
              <a:extLst>
                <a:ext uri="{FF2B5EF4-FFF2-40B4-BE49-F238E27FC236}">
                  <a16:creationId xmlns:a16="http://schemas.microsoft.com/office/drawing/2014/main" id="{D3F6DCE2-C69F-49E7-BE17-07C4D02D0AB7}"/>
                </a:ext>
              </a:extLst>
            </p:cNvPr>
            <p:cNvSpPr/>
            <p:nvPr/>
          </p:nvSpPr>
          <p:spPr>
            <a:xfrm>
              <a:off x="11614517" y="5280203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9" name="직사각형 368">
              <a:extLst>
                <a:ext uri="{FF2B5EF4-FFF2-40B4-BE49-F238E27FC236}">
                  <a16:creationId xmlns:a16="http://schemas.microsoft.com/office/drawing/2014/main" id="{614B596D-75F2-4C31-A845-CD79E45B3AFE}"/>
                </a:ext>
              </a:extLst>
            </p:cNvPr>
            <p:cNvSpPr/>
            <p:nvPr/>
          </p:nvSpPr>
          <p:spPr>
            <a:xfrm>
              <a:off x="11747321" y="5280203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0" name="직사각형 369">
              <a:extLst>
                <a:ext uri="{FF2B5EF4-FFF2-40B4-BE49-F238E27FC236}">
                  <a16:creationId xmlns:a16="http://schemas.microsoft.com/office/drawing/2014/main" id="{EAA426F0-E49E-4454-94DD-FADF105CC4AA}"/>
                </a:ext>
              </a:extLst>
            </p:cNvPr>
            <p:cNvSpPr/>
            <p:nvPr/>
          </p:nvSpPr>
          <p:spPr>
            <a:xfrm>
              <a:off x="102865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1" name="직사각형 370">
              <a:extLst>
                <a:ext uri="{FF2B5EF4-FFF2-40B4-BE49-F238E27FC236}">
                  <a16:creationId xmlns:a16="http://schemas.microsoft.com/office/drawing/2014/main" id="{2BBE5969-2283-4B14-B202-60577A783590}"/>
                </a:ext>
              </a:extLst>
            </p:cNvPr>
            <p:cNvSpPr/>
            <p:nvPr/>
          </p:nvSpPr>
          <p:spPr>
            <a:xfrm>
              <a:off x="10153717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1" name="그룹 310">
            <a:extLst>
              <a:ext uri="{FF2B5EF4-FFF2-40B4-BE49-F238E27FC236}">
                <a16:creationId xmlns:a16="http://schemas.microsoft.com/office/drawing/2014/main" id="{37735C16-B7DB-4951-8C2F-B05D30A75AAF}"/>
              </a:ext>
            </a:extLst>
          </p:cNvPr>
          <p:cNvGrpSpPr/>
          <p:nvPr/>
        </p:nvGrpSpPr>
        <p:grpSpPr>
          <a:xfrm>
            <a:off x="6813250" y="6043491"/>
            <a:ext cx="1897038" cy="360000"/>
            <a:chOff x="5618264" y="5149325"/>
            <a:chExt cx="1897038" cy="360000"/>
          </a:xfrm>
        </p:grpSpPr>
        <p:sp>
          <p:nvSpPr>
            <p:cNvPr id="330" name="직사각형 329">
              <a:extLst>
                <a:ext uri="{FF2B5EF4-FFF2-40B4-BE49-F238E27FC236}">
                  <a16:creationId xmlns:a16="http://schemas.microsoft.com/office/drawing/2014/main" id="{12CE6AA0-03D5-4046-9B58-F3CD4B764B78}"/>
                </a:ext>
              </a:extLst>
            </p:cNvPr>
            <p:cNvSpPr/>
            <p:nvPr/>
          </p:nvSpPr>
          <p:spPr>
            <a:xfrm>
              <a:off x="5618264" y="5149325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4EA0E805-2E53-40C2-8AF6-D2F62BC48C09}"/>
                </a:ext>
              </a:extLst>
            </p:cNvPr>
            <p:cNvSpPr/>
            <p:nvPr/>
          </p:nvSpPr>
          <p:spPr>
            <a:xfrm>
              <a:off x="5986459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2" name="직사각형 331">
              <a:extLst>
                <a:ext uri="{FF2B5EF4-FFF2-40B4-BE49-F238E27FC236}">
                  <a16:creationId xmlns:a16="http://schemas.microsoft.com/office/drawing/2014/main" id="{390342E2-57D8-41C6-9800-9846EFA39B34}"/>
                </a:ext>
              </a:extLst>
            </p:cNvPr>
            <p:cNvSpPr/>
            <p:nvPr/>
          </p:nvSpPr>
          <p:spPr>
            <a:xfrm>
              <a:off x="6119259" y="5280203"/>
              <a:ext cx="98245" cy="98245"/>
            </a:xfrm>
            <a:prstGeom prst="rect">
              <a:avLst/>
            </a:prstGeom>
            <a:solidFill>
              <a:srgbClr val="07E9B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3" name="직사각형 332">
              <a:extLst>
                <a:ext uri="{FF2B5EF4-FFF2-40B4-BE49-F238E27FC236}">
                  <a16:creationId xmlns:a16="http://schemas.microsoft.com/office/drawing/2014/main" id="{D07C03E2-C204-415E-B64D-DD23A187DBA5}"/>
                </a:ext>
              </a:extLst>
            </p:cNvPr>
            <p:cNvSpPr/>
            <p:nvPr/>
          </p:nvSpPr>
          <p:spPr>
            <a:xfrm>
              <a:off x="6252059" y="5280203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4" name="직사각형 333">
              <a:extLst>
                <a:ext uri="{FF2B5EF4-FFF2-40B4-BE49-F238E27FC236}">
                  <a16:creationId xmlns:a16="http://schemas.microsoft.com/office/drawing/2014/main" id="{AF310D7A-819C-4CC9-83D8-45D5C9B5FD5D}"/>
                </a:ext>
              </a:extLst>
            </p:cNvPr>
            <p:cNvSpPr/>
            <p:nvPr/>
          </p:nvSpPr>
          <p:spPr>
            <a:xfrm>
              <a:off x="6384859" y="5280203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5" name="직사각형 334">
              <a:extLst>
                <a:ext uri="{FF2B5EF4-FFF2-40B4-BE49-F238E27FC236}">
                  <a16:creationId xmlns:a16="http://schemas.microsoft.com/office/drawing/2014/main" id="{8380FBDE-41A4-4DFF-A23E-B29F19FFD7BE}"/>
                </a:ext>
              </a:extLst>
            </p:cNvPr>
            <p:cNvSpPr/>
            <p:nvPr/>
          </p:nvSpPr>
          <p:spPr>
            <a:xfrm>
              <a:off x="6517659" y="5280203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6" name="직사각형 335">
              <a:extLst>
                <a:ext uri="{FF2B5EF4-FFF2-40B4-BE49-F238E27FC236}">
                  <a16:creationId xmlns:a16="http://schemas.microsoft.com/office/drawing/2014/main" id="{3C9B8D0B-701D-4503-A4DC-9AD01C82CD36}"/>
                </a:ext>
              </a:extLst>
            </p:cNvPr>
            <p:cNvSpPr/>
            <p:nvPr/>
          </p:nvSpPr>
          <p:spPr>
            <a:xfrm>
              <a:off x="6650459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7" name="직사각형 336">
              <a:extLst>
                <a:ext uri="{FF2B5EF4-FFF2-40B4-BE49-F238E27FC236}">
                  <a16:creationId xmlns:a16="http://schemas.microsoft.com/office/drawing/2014/main" id="{246E9BDB-73C1-4511-BFC8-086D202A1E7A}"/>
                </a:ext>
              </a:extLst>
            </p:cNvPr>
            <p:cNvSpPr/>
            <p:nvPr/>
          </p:nvSpPr>
          <p:spPr>
            <a:xfrm>
              <a:off x="6783259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8" name="직사각형 337">
              <a:extLst>
                <a:ext uri="{FF2B5EF4-FFF2-40B4-BE49-F238E27FC236}">
                  <a16:creationId xmlns:a16="http://schemas.microsoft.com/office/drawing/2014/main" id="{B8CE63A0-59AA-4DC0-92ED-4780771A4597}"/>
                </a:ext>
              </a:extLst>
            </p:cNvPr>
            <p:cNvSpPr/>
            <p:nvPr/>
          </p:nvSpPr>
          <p:spPr>
            <a:xfrm>
              <a:off x="6916059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9" name="직사각형 338">
              <a:extLst>
                <a:ext uri="{FF2B5EF4-FFF2-40B4-BE49-F238E27FC236}">
                  <a16:creationId xmlns:a16="http://schemas.microsoft.com/office/drawing/2014/main" id="{E5AF0B12-9856-48CA-9295-8201596FF5A3}"/>
                </a:ext>
              </a:extLst>
            </p:cNvPr>
            <p:cNvSpPr/>
            <p:nvPr/>
          </p:nvSpPr>
          <p:spPr>
            <a:xfrm>
              <a:off x="7048859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직사각형 339">
              <a:extLst>
                <a:ext uri="{FF2B5EF4-FFF2-40B4-BE49-F238E27FC236}">
                  <a16:creationId xmlns:a16="http://schemas.microsoft.com/office/drawing/2014/main" id="{0C91AE46-FD48-4B8C-945B-9F759CB34CB3}"/>
                </a:ext>
              </a:extLst>
            </p:cNvPr>
            <p:cNvSpPr/>
            <p:nvPr/>
          </p:nvSpPr>
          <p:spPr>
            <a:xfrm>
              <a:off x="7181659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직사각형 340">
              <a:extLst>
                <a:ext uri="{FF2B5EF4-FFF2-40B4-BE49-F238E27FC236}">
                  <a16:creationId xmlns:a16="http://schemas.microsoft.com/office/drawing/2014/main" id="{4CE5E37A-890E-41B1-8BF3-A5C3114291D1}"/>
                </a:ext>
              </a:extLst>
            </p:cNvPr>
            <p:cNvSpPr/>
            <p:nvPr/>
          </p:nvSpPr>
          <p:spPr>
            <a:xfrm>
              <a:off x="7314463" y="5280203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2" name="직사각형 341">
              <a:extLst>
                <a:ext uri="{FF2B5EF4-FFF2-40B4-BE49-F238E27FC236}">
                  <a16:creationId xmlns:a16="http://schemas.microsoft.com/office/drawing/2014/main" id="{CE7E650F-0732-4C49-ABD7-D9995F97716C}"/>
                </a:ext>
              </a:extLst>
            </p:cNvPr>
            <p:cNvSpPr/>
            <p:nvPr/>
          </p:nvSpPr>
          <p:spPr>
            <a:xfrm>
              <a:off x="5853659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3" name="직사각형 342">
              <a:extLst>
                <a:ext uri="{FF2B5EF4-FFF2-40B4-BE49-F238E27FC236}">
                  <a16:creationId xmlns:a16="http://schemas.microsoft.com/office/drawing/2014/main" id="{9CCEA2B4-B6BA-43B8-B08B-16334AD339F1}"/>
                </a:ext>
              </a:extLst>
            </p:cNvPr>
            <p:cNvSpPr/>
            <p:nvPr/>
          </p:nvSpPr>
          <p:spPr>
            <a:xfrm>
              <a:off x="5720859" y="5280203"/>
              <a:ext cx="98245" cy="98245"/>
            </a:xfrm>
            <a:prstGeom prst="rect">
              <a:avLst/>
            </a:prstGeom>
            <a:solidFill>
              <a:srgbClr val="07E9B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1F535E19-0D3A-4563-B6D9-A65F955CDA6F}"/>
              </a:ext>
            </a:extLst>
          </p:cNvPr>
          <p:cNvGrpSpPr/>
          <p:nvPr/>
        </p:nvGrpSpPr>
        <p:grpSpPr>
          <a:xfrm>
            <a:off x="4596821" y="6043491"/>
            <a:ext cx="1897038" cy="360000"/>
            <a:chOff x="3401835" y="5149325"/>
            <a:chExt cx="1897038" cy="360000"/>
          </a:xfrm>
        </p:grpSpPr>
        <p:sp>
          <p:nvSpPr>
            <p:cNvPr id="316" name="직사각형 315">
              <a:extLst>
                <a:ext uri="{FF2B5EF4-FFF2-40B4-BE49-F238E27FC236}">
                  <a16:creationId xmlns:a16="http://schemas.microsoft.com/office/drawing/2014/main" id="{CFA1F997-5C27-4287-8ADC-B91A81D5EF70}"/>
                </a:ext>
              </a:extLst>
            </p:cNvPr>
            <p:cNvSpPr/>
            <p:nvPr/>
          </p:nvSpPr>
          <p:spPr>
            <a:xfrm>
              <a:off x="3401835" y="5149325"/>
              <a:ext cx="1897038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7" name="직사각형 316">
              <a:extLst>
                <a:ext uri="{FF2B5EF4-FFF2-40B4-BE49-F238E27FC236}">
                  <a16:creationId xmlns:a16="http://schemas.microsoft.com/office/drawing/2014/main" id="{FB6C5A4D-D22F-4FFC-999B-C105DBEC783D}"/>
                </a:ext>
              </a:extLst>
            </p:cNvPr>
            <p:cNvSpPr/>
            <p:nvPr/>
          </p:nvSpPr>
          <p:spPr>
            <a:xfrm>
              <a:off x="3770030" y="5280203"/>
              <a:ext cx="98245" cy="98245"/>
            </a:xfrm>
            <a:prstGeom prst="rect">
              <a:avLst/>
            </a:prstGeom>
            <a:solidFill>
              <a:srgbClr val="07E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8" name="직사각형 317">
              <a:extLst>
                <a:ext uri="{FF2B5EF4-FFF2-40B4-BE49-F238E27FC236}">
                  <a16:creationId xmlns:a16="http://schemas.microsoft.com/office/drawing/2014/main" id="{5A597D89-1206-406F-B3B4-9285317E8760}"/>
                </a:ext>
              </a:extLst>
            </p:cNvPr>
            <p:cNvSpPr/>
            <p:nvPr/>
          </p:nvSpPr>
          <p:spPr>
            <a:xfrm>
              <a:off x="39028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9" name="직사각형 318">
              <a:extLst>
                <a:ext uri="{FF2B5EF4-FFF2-40B4-BE49-F238E27FC236}">
                  <a16:creationId xmlns:a16="http://schemas.microsoft.com/office/drawing/2014/main" id="{B07A114A-EE51-492C-A53D-E435A034C3ED}"/>
                </a:ext>
              </a:extLst>
            </p:cNvPr>
            <p:cNvSpPr/>
            <p:nvPr/>
          </p:nvSpPr>
          <p:spPr>
            <a:xfrm>
              <a:off x="40356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0" name="직사각형 319">
              <a:extLst>
                <a:ext uri="{FF2B5EF4-FFF2-40B4-BE49-F238E27FC236}">
                  <a16:creationId xmlns:a16="http://schemas.microsoft.com/office/drawing/2014/main" id="{6FEAB63B-7DF5-43D2-89EE-AC33CA4E8C62}"/>
                </a:ext>
              </a:extLst>
            </p:cNvPr>
            <p:cNvSpPr/>
            <p:nvPr/>
          </p:nvSpPr>
          <p:spPr>
            <a:xfrm>
              <a:off x="41684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D80EF422-A799-45E2-9C93-733805F88872}"/>
                </a:ext>
              </a:extLst>
            </p:cNvPr>
            <p:cNvSpPr/>
            <p:nvPr/>
          </p:nvSpPr>
          <p:spPr>
            <a:xfrm>
              <a:off x="43012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2" name="직사각형 321">
              <a:extLst>
                <a:ext uri="{FF2B5EF4-FFF2-40B4-BE49-F238E27FC236}">
                  <a16:creationId xmlns:a16="http://schemas.microsoft.com/office/drawing/2014/main" id="{1A5FE783-A5A9-4107-B5C7-98DE4B0F63DF}"/>
                </a:ext>
              </a:extLst>
            </p:cNvPr>
            <p:cNvSpPr/>
            <p:nvPr/>
          </p:nvSpPr>
          <p:spPr>
            <a:xfrm>
              <a:off x="44340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3" name="직사각형 322">
              <a:extLst>
                <a:ext uri="{FF2B5EF4-FFF2-40B4-BE49-F238E27FC236}">
                  <a16:creationId xmlns:a16="http://schemas.microsoft.com/office/drawing/2014/main" id="{FFE58636-F6AB-4E55-B3C0-11DCFA3C8149}"/>
                </a:ext>
              </a:extLst>
            </p:cNvPr>
            <p:cNvSpPr/>
            <p:nvPr/>
          </p:nvSpPr>
          <p:spPr>
            <a:xfrm>
              <a:off x="45668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4" name="직사각형 323">
              <a:extLst>
                <a:ext uri="{FF2B5EF4-FFF2-40B4-BE49-F238E27FC236}">
                  <a16:creationId xmlns:a16="http://schemas.microsoft.com/office/drawing/2014/main" id="{D6CCDBBD-1C87-414C-92BB-95FF19EFA444}"/>
                </a:ext>
              </a:extLst>
            </p:cNvPr>
            <p:cNvSpPr/>
            <p:nvPr/>
          </p:nvSpPr>
          <p:spPr>
            <a:xfrm>
              <a:off x="46996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5" name="직사각형 324">
              <a:extLst>
                <a:ext uri="{FF2B5EF4-FFF2-40B4-BE49-F238E27FC236}">
                  <a16:creationId xmlns:a16="http://schemas.microsoft.com/office/drawing/2014/main" id="{A79500D9-7DB3-4A28-98C7-C828FB7E52B2}"/>
                </a:ext>
              </a:extLst>
            </p:cNvPr>
            <p:cNvSpPr/>
            <p:nvPr/>
          </p:nvSpPr>
          <p:spPr>
            <a:xfrm>
              <a:off x="48324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6" name="직사각형 325">
              <a:extLst>
                <a:ext uri="{FF2B5EF4-FFF2-40B4-BE49-F238E27FC236}">
                  <a16:creationId xmlns:a16="http://schemas.microsoft.com/office/drawing/2014/main" id="{F969FEA8-2D8B-4DBE-B002-268D84DC8B06}"/>
                </a:ext>
              </a:extLst>
            </p:cNvPr>
            <p:cNvSpPr/>
            <p:nvPr/>
          </p:nvSpPr>
          <p:spPr>
            <a:xfrm>
              <a:off x="4965230" y="5280203"/>
              <a:ext cx="98245" cy="98245"/>
            </a:xfrm>
            <a:prstGeom prst="rect">
              <a:avLst/>
            </a:prstGeom>
            <a:solidFill>
              <a:srgbClr val="07E9BD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7" name="직사각형 326">
              <a:extLst>
                <a:ext uri="{FF2B5EF4-FFF2-40B4-BE49-F238E27FC236}">
                  <a16:creationId xmlns:a16="http://schemas.microsoft.com/office/drawing/2014/main" id="{D61A8854-0CB8-49C6-962A-51FF5E0C6098}"/>
                </a:ext>
              </a:extLst>
            </p:cNvPr>
            <p:cNvSpPr/>
            <p:nvPr/>
          </p:nvSpPr>
          <p:spPr>
            <a:xfrm>
              <a:off x="5098034" y="5280203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3B16D710-7B41-4B0F-8083-523377231B11}"/>
                </a:ext>
              </a:extLst>
            </p:cNvPr>
            <p:cNvSpPr/>
            <p:nvPr/>
          </p:nvSpPr>
          <p:spPr>
            <a:xfrm>
              <a:off x="3637230" y="5280203"/>
              <a:ext cx="98245" cy="98245"/>
            </a:xfrm>
            <a:prstGeom prst="rect">
              <a:avLst/>
            </a:prstGeom>
            <a:solidFill>
              <a:srgbClr val="07E9B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9" name="직사각형 328">
              <a:extLst>
                <a:ext uri="{FF2B5EF4-FFF2-40B4-BE49-F238E27FC236}">
                  <a16:creationId xmlns:a16="http://schemas.microsoft.com/office/drawing/2014/main" id="{669FE169-B177-4414-A3A6-585FA611D3A1}"/>
                </a:ext>
              </a:extLst>
            </p:cNvPr>
            <p:cNvSpPr/>
            <p:nvPr/>
          </p:nvSpPr>
          <p:spPr>
            <a:xfrm>
              <a:off x="3504430" y="5280203"/>
              <a:ext cx="98245" cy="98245"/>
            </a:xfrm>
            <a:prstGeom prst="rect">
              <a:avLst/>
            </a:prstGeom>
            <a:solidFill>
              <a:srgbClr val="07E9B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13" name="직선 화살표 연결선 312">
            <a:extLst>
              <a:ext uri="{FF2B5EF4-FFF2-40B4-BE49-F238E27FC236}">
                <a16:creationId xmlns:a16="http://schemas.microsoft.com/office/drawing/2014/main" id="{DD525C22-2BB3-4E12-847A-EB3267A15F84}"/>
              </a:ext>
            </a:extLst>
          </p:cNvPr>
          <p:cNvCxnSpPr/>
          <p:nvPr/>
        </p:nvCxnSpPr>
        <p:spPr>
          <a:xfrm>
            <a:off x="6493859" y="6223491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직선 화살표 연결선 313">
            <a:extLst>
              <a:ext uri="{FF2B5EF4-FFF2-40B4-BE49-F238E27FC236}">
                <a16:creationId xmlns:a16="http://schemas.microsoft.com/office/drawing/2014/main" id="{5F9FC37E-4647-4DDF-92C0-3E9E5F0C1282}"/>
              </a:ext>
            </a:extLst>
          </p:cNvPr>
          <p:cNvCxnSpPr/>
          <p:nvPr/>
        </p:nvCxnSpPr>
        <p:spPr>
          <a:xfrm>
            <a:off x="8710288" y="6223491"/>
            <a:ext cx="31939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2" name="오른쪽빔포밍1_3">
            <a:hlinkClick r:id="" action="ppaction://media"/>
            <a:extLst>
              <a:ext uri="{FF2B5EF4-FFF2-40B4-BE49-F238E27FC236}">
                <a16:creationId xmlns:a16="http://schemas.microsoft.com/office/drawing/2014/main" id="{160FCFB8-F13A-422A-B328-2848DDDF9C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96821" y="3570464"/>
            <a:ext cx="2879725" cy="258763"/>
          </a:xfrm>
          <a:prstGeom prst="rect">
            <a:avLst/>
          </a:prstGeom>
        </p:spPr>
      </p:pic>
      <p:pic>
        <p:nvPicPr>
          <p:cNvPr id="373" name="오른쪽빔포밍2_3_HQ">
            <a:hlinkClick r:id="" action="ppaction://media"/>
            <a:extLst>
              <a:ext uri="{FF2B5EF4-FFF2-40B4-BE49-F238E27FC236}">
                <a16:creationId xmlns:a16="http://schemas.microsoft.com/office/drawing/2014/main" id="{C6C1D5BF-9011-4031-99C2-112EBADEC0F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96821" y="4594556"/>
            <a:ext cx="2879725" cy="258763"/>
          </a:xfrm>
          <a:prstGeom prst="rect">
            <a:avLst/>
          </a:prstGeom>
        </p:spPr>
      </p:pic>
      <p:pic>
        <p:nvPicPr>
          <p:cNvPr id="374" name="오른쪽빔포밍3_3">
            <a:hlinkClick r:id="" action="ppaction://media"/>
            <a:extLst>
              <a:ext uri="{FF2B5EF4-FFF2-40B4-BE49-F238E27FC236}">
                <a16:creationId xmlns:a16="http://schemas.microsoft.com/office/drawing/2014/main" id="{743D7BEE-B364-4B7B-B1DD-5823CBEC15F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96821" y="5620046"/>
            <a:ext cx="2879725" cy="258763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521725EA-9946-4A09-A397-54699657CB8B}"/>
              </a:ext>
            </a:extLst>
          </p:cNvPr>
          <p:cNvGrpSpPr/>
          <p:nvPr/>
        </p:nvGrpSpPr>
        <p:grpSpPr>
          <a:xfrm>
            <a:off x="3172910" y="3414254"/>
            <a:ext cx="7753807" cy="2064543"/>
            <a:chOff x="2340898" y="3295326"/>
            <a:chExt cx="11146971" cy="2064543"/>
          </a:xfrm>
        </p:grpSpPr>
        <p:cxnSp>
          <p:nvCxnSpPr>
            <p:cNvPr id="375" name="직선 연결선 374">
              <a:extLst>
                <a:ext uri="{FF2B5EF4-FFF2-40B4-BE49-F238E27FC236}">
                  <a16:creationId xmlns:a16="http://schemas.microsoft.com/office/drawing/2014/main" id="{E58A788C-1B69-40A8-BD76-B7830FCFB33C}"/>
                </a:ext>
              </a:extLst>
            </p:cNvPr>
            <p:cNvCxnSpPr/>
            <p:nvPr/>
          </p:nvCxnSpPr>
          <p:spPr>
            <a:xfrm flipH="1">
              <a:off x="2340898" y="3295326"/>
              <a:ext cx="1114697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직선 연결선 375">
              <a:extLst>
                <a:ext uri="{FF2B5EF4-FFF2-40B4-BE49-F238E27FC236}">
                  <a16:creationId xmlns:a16="http://schemas.microsoft.com/office/drawing/2014/main" id="{067AE768-6145-4ADF-8A09-1E52C2FB8437}"/>
                </a:ext>
              </a:extLst>
            </p:cNvPr>
            <p:cNvCxnSpPr/>
            <p:nvPr/>
          </p:nvCxnSpPr>
          <p:spPr>
            <a:xfrm flipH="1">
              <a:off x="2340898" y="4338313"/>
              <a:ext cx="1114697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직선 연결선 376">
              <a:extLst>
                <a:ext uri="{FF2B5EF4-FFF2-40B4-BE49-F238E27FC236}">
                  <a16:creationId xmlns:a16="http://schemas.microsoft.com/office/drawing/2014/main" id="{CEF1F6D2-0170-4A17-8C08-90061EBABC3C}"/>
                </a:ext>
              </a:extLst>
            </p:cNvPr>
            <p:cNvCxnSpPr/>
            <p:nvPr/>
          </p:nvCxnSpPr>
          <p:spPr>
            <a:xfrm flipH="1">
              <a:off x="2340898" y="5359869"/>
              <a:ext cx="1114697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8" name="가운데빔포밍">
            <a:hlinkClick r:id="" action="ppaction://media"/>
            <a:extLst>
              <a:ext uri="{FF2B5EF4-FFF2-40B4-BE49-F238E27FC236}">
                <a16:creationId xmlns:a16="http://schemas.microsoft.com/office/drawing/2014/main" id="{D87FC5BD-F531-42DD-AD6C-70E88A1BF270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96821" y="2522275"/>
            <a:ext cx="2879725" cy="258763"/>
          </a:xfrm>
          <a:prstGeom prst="rect">
            <a:avLst/>
          </a:prstGeom>
        </p:spPr>
      </p:pic>
      <p:sp>
        <p:nvSpPr>
          <p:cNvPr id="379" name="직사각형 378">
            <a:extLst>
              <a:ext uri="{FF2B5EF4-FFF2-40B4-BE49-F238E27FC236}">
                <a16:creationId xmlns:a16="http://schemas.microsoft.com/office/drawing/2014/main" id="{39F9C67C-5B67-4F69-8852-8B94F7ACD0DE}"/>
              </a:ext>
            </a:extLst>
          </p:cNvPr>
          <p:cNvSpPr/>
          <p:nvPr/>
        </p:nvSpPr>
        <p:spPr>
          <a:xfrm>
            <a:off x="243840" y="1814207"/>
            <a:ext cx="11704320" cy="4091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02BAA41D-C043-4FC6-9EF8-075110BA6E42}"/>
              </a:ext>
            </a:extLst>
          </p:cNvPr>
          <p:cNvSpPr txBox="1"/>
          <p:nvPr/>
        </p:nvSpPr>
        <p:spPr>
          <a:xfrm>
            <a:off x="299216" y="1880278"/>
            <a:ext cx="3031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[Wake-up </a:t>
            </a:r>
            <a:r>
              <a:rPr lang="ko-KR" altLang="en-US" sz="1200" dirty="0"/>
              <a:t>시</a:t>
            </a:r>
            <a:r>
              <a:rPr lang="en-US" altLang="ko-KR" sz="1200" dirty="0"/>
              <a:t>] </a:t>
            </a:r>
            <a:r>
              <a:rPr lang="ko-KR" altLang="en-US" sz="1200" dirty="0"/>
              <a:t>빔 </a:t>
            </a:r>
            <a:r>
              <a:rPr lang="ko-KR" altLang="en-US" sz="1200" dirty="0" err="1"/>
              <a:t>포밍</a:t>
            </a:r>
            <a:r>
              <a:rPr lang="ko-KR" altLang="en-US" sz="1200" dirty="0"/>
              <a:t> </a:t>
            </a:r>
            <a:r>
              <a:rPr lang="en-US" altLang="ko-KR" sz="1200" dirty="0"/>
              <a:t>LED </a:t>
            </a:r>
            <a:r>
              <a:rPr lang="ko-KR" altLang="en-US" sz="1200" dirty="0"/>
              <a:t>동작 시나리오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FC328CFB-2B7D-41FC-89D7-49ED334CBC26}"/>
              </a:ext>
            </a:extLst>
          </p:cNvPr>
          <p:cNvSpPr txBox="1"/>
          <p:nvPr/>
        </p:nvSpPr>
        <p:spPr>
          <a:xfrm>
            <a:off x="4509520" y="1880277"/>
            <a:ext cx="538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j-lt"/>
              </a:rPr>
              <a:t>※ </a:t>
            </a:r>
            <a:r>
              <a:rPr lang="ko-KR" altLang="en-US" sz="1200" b="1" dirty="0">
                <a:latin typeface="+mj-lt"/>
              </a:rPr>
              <a:t>동작 및 컬러 확인을 위해 그림에 마우스를 놓고 </a:t>
            </a:r>
            <a:r>
              <a:rPr lang="en-US" altLang="ko-KR" sz="1200" b="1" u="sng" dirty="0">
                <a:solidFill>
                  <a:srgbClr val="0000FF"/>
                </a:solidFill>
                <a:latin typeface="+mj-lt"/>
              </a:rPr>
              <a:t>Play </a:t>
            </a:r>
            <a:r>
              <a:rPr lang="ko-KR" altLang="en-US" sz="1200" b="1" u="sng" dirty="0">
                <a:solidFill>
                  <a:srgbClr val="0000FF"/>
                </a:solidFill>
                <a:latin typeface="+mj-lt"/>
              </a:rPr>
              <a:t>버튼</a:t>
            </a:r>
            <a:r>
              <a:rPr lang="ko-KR" altLang="en-US" sz="1200" b="1" dirty="0">
                <a:latin typeface="+mj-lt"/>
              </a:rPr>
              <a:t>을 눌러주세요</a:t>
            </a:r>
          </a:p>
        </p:txBody>
      </p:sp>
    </p:spTree>
    <p:extLst>
      <p:ext uri="{BB962C8B-B14F-4D97-AF65-F5344CB8AC3E}">
        <p14:creationId xmlns:p14="http://schemas.microsoft.com/office/powerpoint/2010/main" val="16264030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372"/>
                </p:tgtEl>
              </p:cMediaNode>
            </p:video>
            <p:video>
              <p:cMediaNode vol="80000">
                <p:cTn id="3" repeatCount="indefinite" fill="hold" display="0">
                  <p:stCondLst>
                    <p:cond delay="indefinite"/>
                  </p:stCondLst>
                </p:cTn>
                <p:tgtEl>
                  <p:spTgt spid="373"/>
                </p:tgtEl>
              </p:cMediaNode>
            </p:video>
            <p:video>
              <p:cMediaNode vol="80000">
                <p:cTn id="4" repeatCount="indefinite" fill="hold" display="0">
                  <p:stCondLst>
                    <p:cond delay="indefinite"/>
                  </p:stCondLst>
                </p:cTn>
                <p:tgtEl>
                  <p:spTgt spid="374"/>
                </p:tgtEl>
              </p:cMediaNode>
            </p:video>
            <p:video>
              <p:cMediaNode vol="80000">
                <p:cTn id="5" repeatCount="indefinite" fill="hold" display="0">
                  <p:stCondLst>
                    <p:cond delay="indefinite"/>
                  </p:stCondLst>
                </p:cTn>
                <p:tgtEl>
                  <p:spTgt spid="37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92" y="253460"/>
            <a:ext cx="2786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+mj-lt"/>
              </a:rPr>
              <a:t>Beamforming </a:t>
            </a:r>
            <a:r>
              <a:rPr lang="ko-KR" altLang="en-US" sz="1400" dirty="0">
                <a:latin typeface="+mj-lt"/>
              </a:rPr>
              <a:t>상태 및 동작 정의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0" y="57343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3205" y="804627"/>
            <a:ext cx="5307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ko-KR" sz="1600" dirty="0">
                <a:latin typeface="+mj-lt"/>
              </a:rPr>
              <a:t> </a:t>
            </a:r>
            <a:r>
              <a:rPr lang="ko-KR" altLang="en-US" sz="1600" dirty="0">
                <a:latin typeface="+mj-lt"/>
              </a:rPr>
              <a:t>상태</a:t>
            </a:r>
            <a:r>
              <a:rPr lang="en-US" altLang="ko-KR" sz="1600" dirty="0">
                <a:latin typeface="+mj-lt"/>
              </a:rPr>
              <a:t>, </a:t>
            </a:r>
            <a:r>
              <a:rPr lang="ko-KR" altLang="en-US" sz="1600" dirty="0">
                <a:latin typeface="+mj-lt"/>
              </a:rPr>
              <a:t>동작의 의미</a:t>
            </a:r>
            <a:r>
              <a:rPr lang="en-US" altLang="ko-KR" sz="1600" dirty="0">
                <a:latin typeface="+mj-lt"/>
              </a:rPr>
              <a:t>, </a:t>
            </a:r>
            <a:r>
              <a:rPr lang="ko-KR" altLang="en-US" sz="1600" dirty="0">
                <a:latin typeface="+mj-lt"/>
              </a:rPr>
              <a:t>동작 표시 방법</a:t>
            </a:r>
            <a:r>
              <a:rPr lang="en-US" altLang="ko-KR" sz="1600" dirty="0">
                <a:latin typeface="+mj-lt"/>
              </a:rPr>
              <a:t>, </a:t>
            </a:r>
            <a:r>
              <a:rPr lang="ko-KR" altLang="en-US" sz="1600" dirty="0">
                <a:latin typeface="+mj-lt"/>
              </a:rPr>
              <a:t>시스템 컬러 정의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DFE1E5B-15AB-4948-9011-7BB80D7C1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146615"/>
              </p:ext>
            </p:extLst>
          </p:nvPr>
        </p:nvGraphicFramePr>
        <p:xfrm>
          <a:off x="226277" y="1397992"/>
          <a:ext cx="11739445" cy="5216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01">
                  <a:extLst>
                    <a:ext uri="{9D8B030D-6E8A-4147-A177-3AD203B41FA5}">
                      <a16:colId xmlns:a16="http://schemas.microsoft.com/office/drawing/2014/main" val="113764361"/>
                    </a:ext>
                  </a:extLst>
                </a:gridCol>
                <a:gridCol w="713702">
                  <a:extLst>
                    <a:ext uri="{9D8B030D-6E8A-4147-A177-3AD203B41FA5}">
                      <a16:colId xmlns:a16="http://schemas.microsoft.com/office/drawing/2014/main" val="1820918006"/>
                    </a:ext>
                  </a:extLst>
                </a:gridCol>
                <a:gridCol w="1292994">
                  <a:extLst>
                    <a:ext uri="{9D8B030D-6E8A-4147-A177-3AD203B41FA5}">
                      <a16:colId xmlns:a16="http://schemas.microsoft.com/office/drawing/2014/main" val="3271794104"/>
                    </a:ext>
                  </a:extLst>
                </a:gridCol>
                <a:gridCol w="3750041">
                  <a:extLst>
                    <a:ext uri="{9D8B030D-6E8A-4147-A177-3AD203B41FA5}">
                      <a16:colId xmlns:a16="http://schemas.microsoft.com/office/drawing/2014/main" val="1162488525"/>
                    </a:ext>
                  </a:extLst>
                </a:gridCol>
                <a:gridCol w="2315466">
                  <a:extLst>
                    <a:ext uri="{9D8B030D-6E8A-4147-A177-3AD203B41FA5}">
                      <a16:colId xmlns:a16="http://schemas.microsoft.com/office/drawing/2014/main" val="826332853"/>
                    </a:ext>
                  </a:extLst>
                </a:gridCol>
                <a:gridCol w="1888023">
                  <a:extLst>
                    <a:ext uri="{9D8B030D-6E8A-4147-A177-3AD203B41FA5}">
                      <a16:colId xmlns:a16="http://schemas.microsoft.com/office/drawing/2014/main" val="3862596399"/>
                    </a:ext>
                  </a:extLst>
                </a:gridCol>
                <a:gridCol w="1317118">
                  <a:extLst>
                    <a:ext uri="{9D8B030D-6E8A-4147-A177-3AD203B41FA5}">
                      <a16:colId xmlns:a16="http://schemas.microsoft.com/office/drawing/2014/main" val="453561258"/>
                    </a:ext>
                  </a:extLst>
                </a:gridCol>
              </a:tblGrid>
              <a:tr h="36021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단계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상태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상태의 세부 디테일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동작의 의미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동작표시 방법</a:t>
                      </a:r>
                      <a:r>
                        <a:rPr lang="en-US" altLang="ko-KR" sz="1000" dirty="0">
                          <a:solidFill>
                            <a:srgbClr val="0000FF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FF"/>
                          </a:solidFill>
                        </a:rPr>
                        <a:t>동영상 확인을 위해 </a:t>
                      </a:r>
                      <a:r>
                        <a:rPr lang="en-US" altLang="ko-KR" sz="1000" dirty="0">
                          <a:solidFill>
                            <a:srgbClr val="0000FF"/>
                          </a:solidFill>
                        </a:rPr>
                        <a:t>Play </a:t>
                      </a:r>
                      <a:r>
                        <a:rPr lang="ko-KR" altLang="en-US" sz="1000" dirty="0">
                          <a:solidFill>
                            <a:srgbClr val="0000FF"/>
                          </a:solidFill>
                        </a:rPr>
                        <a:t>버튼을 눌러주세요</a:t>
                      </a:r>
                      <a:r>
                        <a:rPr lang="en-US" altLang="ko-KR" sz="1000" dirty="0">
                          <a:solidFill>
                            <a:srgbClr val="0000FF"/>
                          </a:solidFill>
                        </a:rPr>
                        <a:t>.)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시스템 컬러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54961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b="1" i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/>
                        <a:t>Idle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/>
                        <a:t>Idle Status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dirty="0"/>
                        <a:t>대기상태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000" dirty="0"/>
                        <a:t>LED Off(</a:t>
                      </a:r>
                      <a:r>
                        <a:rPr lang="ko-KR" altLang="en-US" sz="1000" dirty="0"/>
                        <a:t>동영상 없음</a:t>
                      </a:r>
                      <a:r>
                        <a:rPr lang="en-US" altLang="ko-KR" sz="1000" dirty="0"/>
                        <a:t>)</a:t>
                      </a:r>
                      <a:endParaRPr lang="ko-KR" altLang="en-US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489441"/>
                  </a:ext>
                </a:extLst>
              </a:tr>
              <a:tr h="538480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ko-KR" sz="1000" b="1" i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Listening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Wake-Up 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(Listening Start)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아리아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(Wake Word)”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로 마이크 활성화 및 발화 위치 확인</a:t>
                      </a:r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좌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우에서 발화 위치로 모임</a:t>
                      </a:r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회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R:7 G:233 B:189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F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162978"/>
                  </a:ext>
                </a:extLst>
              </a:tr>
              <a:tr h="538480">
                <a:tc vMerge="1"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Listening Active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사용자 발화되는 동안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Listening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지속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발화 위치의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정지 상태 유지</a:t>
                      </a:r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동영상 없음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R:7 G:233 B:189 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F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118994"/>
                  </a:ext>
                </a:extLst>
              </a:tr>
              <a:tr h="538480">
                <a:tc vMerge="1"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Listening End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음성 인식을 위해 마이크를 열어놓고 대기</a:t>
                      </a:r>
                      <a:r>
                        <a:rPr lang="ko-KR" altLang="en-US" sz="100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중 시간</a:t>
                      </a:r>
                      <a:r>
                        <a:rPr lang="ko-KR" altLang="en-US" sz="1000" u="none" dirty="0">
                          <a:solidFill>
                            <a:schemeClr val="tx1"/>
                          </a:solidFill>
                        </a:rPr>
                        <a:t> 초과 등의 이유로 </a:t>
                      </a:r>
                      <a:r>
                        <a:rPr lang="en-US" altLang="ko-KR" sz="1000" u="none" dirty="0">
                          <a:solidFill>
                            <a:schemeClr val="tx1"/>
                          </a:solidFill>
                        </a:rPr>
                        <a:t>Idle</a:t>
                      </a:r>
                      <a:r>
                        <a:rPr lang="ko-KR" altLang="en-US" sz="1000" u="none" dirty="0">
                          <a:solidFill>
                            <a:schemeClr val="tx1"/>
                          </a:solidFill>
                        </a:rPr>
                        <a:t>로 </a:t>
                      </a:r>
                      <a:r>
                        <a:rPr lang="ko-KR" altLang="en-US" sz="1000" u="none" dirty="0" err="1">
                          <a:solidFill>
                            <a:schemeClr val="tx1"/>
                          </a:solidFill>
                        </a:rPr>
                        <a:t>돌아감</a:t>
                      </a:r>
                      <a:endParaRPr lang="ko-KR" altLang="en-US" sz="1000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발화 위치에서 좌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우 확장 후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LED Off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LED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392580"/>
                  </a:ext>
                </a:extLst>
              </a:tr>
              <a:tr h="5384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Processing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1" hangingPunct="1"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사용자의 요청 사항을 처리 중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strike="noStrike" dirty="0">
                          <a:solidFill>
                            <a:schemeClr val="tx1"/>
                          </a:solidFill>
                        </a:rPr>
                        <a:t>발화 위치에서 좌</a:t>
                      </a:r>
                      <a:r>
                        <a:rPr lang="en-US" altLang="ko-KR" sz="1000" strike="noStrike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00" strike="noStrike" dirty="0">
                          <a:solidFill>
                            <a:schemeClr val="tx1"/>
                          </a:solidFill>
                        </a:rPr>
                        <a:t>우로 퍼짐</a:t>
                      </a:r>
                      <a:endParaRPr lang="en-US" altLang="ko-KR" sz="1000" strike="noStrike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000" strike="noStrike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strike="noStrike" dirty="0">
                          <a:solidFill>
                            <a:schemeClr val="tx1"/>
                          </a:solidFill>
                        </a:rPr>
                        <a:t>답변 완료 시까지 반복</a:t>
                      </a:r>
                      <a:r>
                        <a:rPr lang="en-US" altLang="ko-KR" sz="1000" strike="noStrike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F0502020204030204"/>
                          <a:ea typeface="맑은 고딕" panose="020B0503020000020004" pitchFamily="50" charset="-127"/>
                          <a:cs typeface="+mn-cs"/>
                        </a:rPr>
                        <a:t>R:7 G:233 B:189 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FF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660618"/>
                  </a:ext>
                </a:extLst>
              </a:tr>
              <a:tr h="53848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Speaking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Speaking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고객 요청에 대한 답변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Dimming</a:t>
                      </a:r>
                    </a:p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답변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</a:rPr>
                        <a:t>완료시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 까지 반복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R:34 G:115 B:255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080068"/>
                  </a:ext>
                </a:extLst>
              </a:tr>
              <a:tr h="5384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Speaking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(NUGU Volume)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1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Volume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단계를 표시하며 볼륨 안내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(NUGU Domain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만 표시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algn="l" defTabSz="914400" rtl="0" eaLnBrk="1" latinLnBrk="1" hangingPunct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밝기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단계로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표시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(33/66/100%)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Dimming</a:t>
                      </a:r>
                    </a:p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답변 완료까지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Dimming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반복 후 볼륨 표시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R:255 G:255 B:255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73472"/>
                  </a:ext>
                </a:extLst>
              </a:tr>
              <a:tr h="538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음소거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또는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Volume 0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인 경우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볼륨 해제 시 까지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Dimming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 반복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R:255 G:255 B:255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758834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i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Mic-Off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Mic-Off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Mic-Off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상태로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Listening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이 안됨을 알림</a:t>
                      </a:r>
                      <a:endParaRPr lang="en-US" altLang="ko-KR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Dimming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하며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LED On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R:255 G:0 B:0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604132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62BB818F-3172-4F3D-ADE1-DE7DAD1DCB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348" y="3000125"/>
            <a:ext cx="2160000" cy="200000"/>
          </a:xfrm>
          <a:prstGeom prst="rect">
            <a:avLst/>
          </a:prstGeom>
        </p:spPr>
      </p:pic>
      <p:pic>
        <p:nvPicPr>
          <p:cNvPr id="11" name="Listening End">
            <a:hlinkClick r:id="" action="ppaction://media"/>
            <a:extLst>
              <a:ext uri="{FF2B5EF4-FFF2-40B4-BE49-F238E27FC236}">
                <a16:creationId xmlns:a16="http://schemas.microsoft.com/office/drawing/2014/main" id="{563DE475-04B8-4ED2-962A-A0769C4FF4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524348" y="3543544"/>
            <a:ext cx="2160000" cy="194286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F6DD5994-E8A1-4104-A308-C066CC8A45F1}"/>
              </a:ext>
            </a:extLst>
          </p:cNvPr>
          <p:cNvSpPr/>
          <p:nvPr/>
        </p:nvSpPr>
        <p:spPr>
          <a:xfrm>
            <a:off x="6524348" y="1934757"/>
            <a:ext cx="2160000" cy="20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Mic-Off_0">
            <a:hlinkClick r:id="" action="ppaction://media"/>
            <a:extLst>
              <a:ext uri="{FF2B5EF4-FFF2-40B4-BE49-F238E27FC236}">
                <a16:creationId xmlns:a16="http://schemas.microsoft.com/office/drawing/2014/main" id="{54A3382B-34E8-451C-A4FF-0214B85D497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24348" y="6246481"/>
            <a:ext cx="2160000" cy="194286"/>
          </a:xfrm>
          <a:prstGeom prst="rect">
            <a:avLst/>
          </a:prstGeom>
        </p:spPr>
      </p:pic>
      <p:pic>
        <p:nvPicPr>
          <p:cNvPr id="21" name="Listening Start">
            <a:hlinkClick r:id="" action="ppaction://media"/>
            <a:extLst>
              <a:ext uri="{FF2B5EF4-FFF2-40B4-BE49-F238E27FC236}">
                <a16:creationId xmlns:a16="http://schemas.microsoft.com/office/drawing/2014/main" id="{C86A83DE-F85C-4911-85DF-3B067EFFF0B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24348" y="2457885"/>
            <a:ext cx="2160000" cy="194286"/>
          </a:xfrm>
          <a:prstGeom prst="rect">
            <a:avLst/>
          </a:prstGeom>
        </p:spPr>
      </p:pic>
      <p:pic>
        <p:nvPicPr>
          <p:cNvPr id="22" name="Mute">
            <a:hlinkClick r:id="" action="ppaction://media"/>
            <a:extLst>
              <a:ext uri="{FF2B5EF4-FFF2-40B4-BE49-F238E27FC236}">
                <a16:creationId xmlns:a16="http://schemas.microsoft.com/office/drawing/2014/main" id="{0E49FC56-490D-4289-A3A3-14EAA5F77018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24348" y="5715847"/>
            <a:ext cx="2160000" cy="194286"/>
          </a:xfrm>
          <a:prstGeom prst="rect">
            <a:avLst/>
          </a:prstGeom>
        </p:spPr>
      </p:pic>
      <p:pic>
        <p:nvPicPr>
          <p:cNvPr id="24" name="Speaking">
            <a:hlinkClick r:id="" action="ppaction://media"/>
            <a:extLst>
              <a:ext uri="{FF2B5EF4-FFF2-40B4-BE49-F238E27FC236}">
                <a16:creationId xmlns:a16="http://schemas.microsoft.com/office/drawing/2014/main" id="{65FFB24E-7D23-429E-87AF-FE191E294BC0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524348" y="4623710"/>
            <a:ext cx="2160000" cy="194286"/>
          </a:xfrm>
          <a:prstGeom prst="rect">
            <a:avLst/>
          </a:prstGeom>
        </p:spPr>
      </p:pic>
      <p:pic>
        <p:nvPicPr>
          <p:cNvPr id="25" name="Thinking">
            <a:hlinkClick r:id="" action="ppaction://media"/>
            <a:extLst>
              <a:ext uri="{FF2B5EF4-FFF2-40B4-BE49-F238E27FC236}">
                <a16:creationId xmlns:a16="http://schemas.microsoft.com/office/drawing/2014/main" id="{DC3F76FB-7703-4C15-AFBA-9E6F9F2D5D32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524348" y="4066244"/>
            <a:ext cx="2160000" cy="194286"/>
          </a:xfrm>
          <a:prstGeom prst="rect">
            <a:avLst/>
          </a:prstGeom>
        </p:spPr>
      </p:pic>
      <p:pic>
        <p:nvPicPr>
          <p:cNvPr id="28" name="Volume Spaeking">
            <a:hlinkClick r:id="" action="ppaction://media"/>
            <a:extLst>
              <a:ext uri="{FF2B5EF4-FFF2-40B4-BE49-F238E27FC236}">
                <a16:creationId xmlns:a16="http://schemas.microsoft.com/office/drawing/2014/main" id="{34932A10-2C38-4F4D-B5EC-391CCC7B88FE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524348" y="5154344"/>
            <a:ext cx="2160000" cy="19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3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6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3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55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0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61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6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11768</TotalTime>
  <Words>420</Words>
  <Application>Microsoft Office PowerPoint</Application>
  <PresentationFormat>와이드스크린</PresentationFormat>
  <Paragraphs>90</Paragraphs>
  <Slides>3</Slides>
  <Notes>0</Notes>
  <HiddenSlides>0</HiddenSlides>
  <MMClips>11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Company>Dell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조세현님/AI제품기획 Cell</dc:creator>
  <cp:lastModifiedBy>박윤진님/AI제품기획QC Cell</cp:lastModifiedBy>
  <cp:revision>148</cp:revision>
  <cp:lastPrinted>2018-12-19T00:59:56Z</cp:lastPrinted>
  <dcterms:created xsi:type="dcterms:W3CDTF">2018-12-19T00:40:29Z</dcterms:created>
  <dcterms:modified xsi:type="dcterms:W3CDTF">2019-02-07T08:47:02Z</dcterms:modified>
</cp:coreProperties>
</file>